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4"/>
  </p:notesMasterIdLst>
  <p:sldIdLst>
    <p:sldId id="261" r:id="rId2"/>
    <p:sldId id="264" r:id="rId3"/>
    <p:sldId id="287" r:id="rId4"/>
    <p:sldId id="286" r:id="rId5"/>
    <p:sldId id="288" r:id="rId6"/>
    <p:sldId id="294" r:id="rId7"/>
    <p:sldId id="289" r:id="rId8"/>
    <p:sldId id="293" r:id="rId9"/>
    <p:sldId id="290" r:id="rId10"/>
    <p:sldId id="283" r:id="rId11"/>
    <p:sldId id="284" r:id="rId12"/>
    <p:sldId id="285" r:id="rId13"/>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1431"/>
    <a:srgbClr val="772355"/>
    <a:srgbClr val="221131"/>
    <a:srgbClr val="6600CC"/>
    <a:srgbClr val="930743"/>
    <a:srgbClr val="240F33"/>
    <a:srgbClr val="3E003E"/>
    <a:srgbClr val="660066"/>
    <a:srgbClr val="34164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706" autoAdjust="0"/>
    <p:restoredTop sz="94660"/>
  </p:normalViewPr>
  <p:slideViewPr>
    <p:cSldViewPr snapToGrid="0">
      <p:cViewPr varScale="1">
        <p:scale>
          <a:sx n="70" d="100"/>
          <a:sy n="70" d="100"/>
        </p:scale>
        <p:origin x="72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168295A9-E576-4CB4-8435-ABF43F22D62F}" type="datetimeFigureOut">
              <a:rPr lang="fa-IR" smtClean="0"/>
              <a:t>22/05/1445</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25F01D6-AE85-4645-8036-522D6465124C}" type="slidenum">
              <a:rPr lang="fa-IR" smtClean="0"/>
              <a:t>‹#›</a:t>
            </a:fld>
            <a:endParaRPr lang="fa-IR"/>
          </a:p>
        </p:txBody>
      </p:sp>
    </p:spTree>
    <p:extLst>
      <p:ext uri="{BB962C8B-B14F-4D97-AF65-F5344CB8AC3E}">
        <p14:creationId xmlns:p14="http://schemas.microsoft.com/office/powerpoint/2010/main" val="149634282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798"/>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399"/>
            </a:lvl1pPr>
            <a:lvl2pPr marL="457017" indent="0" algn="ctr">
              <a:buNone/>
              <a:defRPr sz="1999"/>
            </a:lvl2pPr>
            <a:lvl3pPr marL="914034" indent="0" algn="ctr">
              <a:buNone/>
              <a:defRPr sz="1799"/>
            </a:lvl3pPr>
            <a:lvl4pPr marL="1371051" indent="0" algn="ctr">
              <a:buNone/>
              <a:defRPr sz="1599"/>
            </a:lvl4pPr>
            <a:lvl5pPr marL="1828068" indent="0" algn="ctr">
              <a:buNone/>
              <a:defRPr sz="1599"/>
            </a:lvl5pPr>
            <a:lvl6pPr marL="2285086" indent="0" algn="ctr">
              <a:buNone/>
              <a:defRPr sz="1599"/>
            </a:lvl6pPr>
            <a:lvl7pPr marL="2742103" indent="0" algn="ctr">
              <a:buNone/>
              <a:defRPr sz="1599"/>
            </a:lvl7pPr>
            <a:lvl8pPr marL="3199120" indent="0" algn="ctr">
              <a:buNone/>
              <a:defRPr sz="1599"/>
            </a:lvl8pPr>
            <a:lvl9pPr marL="3656137" indent="0" algn="ctr">
              <a:buNone/>
              <a:defRPr sz="1599"/>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rtl="0"/>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rtl="0"/>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rtl="0"/>
            <a:fld id="{88FBFF92-ED36-4C7E-9C76-E831FBF1AD14}" type="slidenum">
              <a:rPr lang="en-US" smtClean="0">
                <a:solidFill>
                  <a:prstClr val="white">
                    <a:tint val="75000"/>
                  </a:prstClr>
                </a:solidFill>
              </a:rPr>
              <a:pPr rtl="0"/>
              <a:t>‹#›</a:t>
            </a:fld>
            <a:endParaRPr lang="en-US">
              <a:solidFill>
                <a:prstClr val="white">
                  <a:tint val="75000"/>
                </a:prstClr>
              </a:solidFill>
            </a:endParaRPr>
          </a:p>
        </p:txBody>
      </p:sp>
    </p:spTree>
    <p:extLst>
      <p:ext uri="{BB962C8B-B14F-4D97-AF65-F5344CB8AC3E}">
        <p14:creationId xmlns:p14="http://schemas.microsoft.com/office/powerpoint/2010/main" val="111625117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7" y="4289374"/>
            <a:ext cx="10367564" cy="819355"/>
          </a:xfrm>
        </p:spPr>
        <p:txBody>
          <a:bodyPr anchor="b">
            <a:normAutofit/>
          </a:bodyPr>
          <a:lstStyle>
            <a:lvl1pPr>
              <a:defRPr sz="279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7" y="621323"/>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199"/>
            </a:lvl1pPr>
            <a:lvl2pPr marL="457017" indent="0">
              <a:buNone/>
              <a:defRPr sz="2799"/>
            </a:lvl2pPr>
            <a:lvl3pPr marL="914034" indent="0">
              <a:buNone/>
              <a:defRPr sz="2399"/>
            </a:lvl3pPr>
            <a:lvl4pPr marL="1371051" indent="0">
              <a:buNone/>
              <a:defRPr sz="1999"/>
            </a:lvl4pPr>
            <a:lvl5pPr marL="1828068" indent="0">
              <a:buNone/>
              <a:defRPr sz="1999"/>
            </a:lvl5pPr>
            <a:lvl6pPr marL="2285086" indent="0">
              <a:buNone/>
              <a:defRPr sz="1999"/>
            </a:lvl6pPr>
            <a:lvl7pPr marL="2742103" indent="0">
              <a:buNone/>
              <a:defRPr sz="1999"/>
            </a:lvl7pPr>
            <a:lvl8pPr marL="3199120" indent="0">
              <a:buNone/>
              <a:defRPr sz="1999"/>
            </a:lvl8pPr>
            <a:lvl9pPr marL="3656137" indent="0">
              <a:buNone/>
              <a:defRPr sz="1999"/>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799"/>
            </a:lvl1pPr>
            <a:lvl2pPr marL="457017" indent="0">
              <a:buNone/>
              <a:defRPr sz="1399"/>
            </a:lvl2pPr>
            <a:lvl3pPr marL="914034" indent="0">
              <a:buNone/>
              <a:defRPr sz="1200"/>
            </a:lvl3pPr>
            <a:lvl4pPr marL="1371051" indent="0">
              <a:buNone/>
              <a:defRPr sz="1000"/>
            </a:lvl4pPr>
            <a:lvl5pPr marL="1828068" indent="0">
              <a:buNone/>
              <a:defRPr sz="1000"/>
            </a:lvl5pPr>
            <a:lvl6pPr marL="2285086" indent="0">
              <a:buNone/>
              <a:defRPr sz="1000"/>
            </a:lvl6pPr>
            <a:lvl7pPr marL="2742103" indent="0">
              <a:buNone/>
              <a:defRPr sz="1000"/>
            </a:lvl7pPr>
            <a:lvl8pPr marL="3199120" indent="0">
              <a:buNone/>
              <a:defRPr sz="1000"/>
            </a:lvl8pPr>
            <a:lvl9pPr marL="3656137"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0"/>
            <a:endParaRPr lang="en-US">
              <a:solidFill>
                <a:prstClr val="white">
                  <a:tint val="75000"/>
                </a:prstClr>
              </a:solidFill>
            </a:endParaRPr>
          </a:p>
        </p:txBody>
      </p:sp>
      <p:sp>
        <p:nvSpPr>
          <p:cNvPr id="6" name="Footer Placeholder 5"/>
          <p:cNvSpPr>
            <a:spLocks noGrp="1"/>
          </p:cNvSpPr>
          <p:nvPr>
            <p:ph type="ftr" sz="quarter" idx="11"/>
          </p:nvPr>
        </p:nvSpPr>
        <p:spPr/>
        <p:txBody>
          <a:bodyPr/>
          <a:lstStyle/>
          <a:p>
            <a:pPr rtl="0"/>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pPr rtl="0"/>
            <a:fld id="{88FBFF92-ED36-4C7E-9C76-E831FBF1AD14}" type="slidenum">
              <a:rPr lang="en-US" smtClean="0">
                <a:solidFill>
                  <a:prstClr val="white">
                    <a:tint val="75000"/>
                  </a:prstClr>
                </a:solidFill>
              </a:rPr>
              <a:pPr rtl="0"/>
              <a:t>‹#›</a:t>
            </a:fld>
            <a:endParaRPr lang="en-US">
              <a:solidFill>
                <a:prstClr val="white">
                  <a:tint val="75000"/>
                </a:prstClr>
              </a:solidFill>
            </a:endParaRPr>
          </a:p>
        </p:txBody>
      </p:sp>
    </p:spTree>
    <p:extLst>
      <p:ext uri="{BB962C8B-B14F-4D97-AF65-F5344CB8AC3E}">
        <p14:creationId xmlns:p14="http://schemas.microsoft.com/office/powerpoint/2010/main" val="278779100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2"/>
            <a:ext cx="10353762" cy="3424859"/>
          </a:xfrm>
        </p:spPr>
        <p:txBody>
          <a:bodyPr anchor="ctr"/>
          <a:lstStyle>
            <a:lvl1pPr>
              <a:defRPr sz="3199"/>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6" y="4204820"/>
            <a:ext cx="10353761" cy="1592186"/>
          </a:xfrm>
        </p:spPr>
        <p:txBody>
          <a:bodyPr anchor="ctr"/>
          <a:lstStyle>
            <a:lvl1pPr marL="0" indent="0" algn="ctr">
              <a:buNone/>
              <a:defRPr sz="1599"/>
            </a:lvl1pPr>
            <a:lvl2pPr marL="457017" indent="0">
              <a:buNone/>
              <a:defRPr sz="1399"/>
            </a:lvl2pPr>
            <a:lvl3pPr marL="914034" indent="0">
              <a:buNone/>
              <a:defRPr sz="1200"/>
            </a:lvl3pPr>
            <a:lvl4pPr marL="1371051" indent="0">
              <a:buNone/>
              <a:defRPr sz="1000"/>
            </a:lvl4pPr>
            <a:lvl5pPr marL="1828068" indent="0">
              <a:buNone/>
              <a:defRPr sz="1000"/>
            </a:lvl5pPr>
            <a:lvl6pPr marL="2285086" indent="0">
              <a:buNone/>
              <a:defRPr sz="1000"/>
            </a:lvl6pPr>
            <a:lvl7pPr marL="2742103" indent="0">
              <a:buNone/>
              <a:defRPr sz="1000"/>
            </a:lvl7pPr>
            <a:lvl8pPr marL="3199120" indent="0">
              <a:buNone/>
              <a:defRPr sz="1000"/>
            </a:lvl8pPr>
            <a:lvl9pPr marL="3656137"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0"/>
            <a:endParaRPr lang="en-US">
              <a:solidFill>
                <a:prstClr val="white">
                  <a:tint val="75000"/>
                </a:prstClr>
              </a:solidFill>
            </a:endParaRPr>
          </a:p>
        </p:txBody>
      </p:sp>
      <p:sp>
        <p:nvSpPr>
          <p:cNvPr id="6" name="Footer Placeholder 5"/>
          <p:cNvSpPr>
            <a:spLocks noGrp="1"/>
          </p:cNvSpPr>
          <p:nvPr>
            <p:ph type="ftr" sz="quarter" idx="11"/>
          </p:nvPr>
        </p:nvSpPr>
        <p:spPr/>
        <p:txBody>
          <a:bodyPr/>
          <a:lstStyle/>
          <a:p>
            <a:pPr rtl="0"/>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pPr rtl="0"/>
            <a:fld id="{88FBFF92-ED36-4C7E-9C76-E831FBF1AD14}" type="slidenum">
              <a:rPr lang="en-US" smtClean="0">
                <a:solidFill>
                  <a:prstClr val="white">
                    <a:tint val="75000"/>
                  </a:prstClr>
                </a:solidFill>
              </a:rPr>
              <a:pPr rtl="0"/>
              <a:t>‹#›</a:t>
            </a:fld>
            <a:endParaRPr lang="en-US">
              <a:solidFill>
                <a:prstClr val="white">
                  <a:tint val="75000"/>
                </a:prstClr>
              </a:solidFill>
            </a:endParaRPr>
          </a:p>
        </p:txBody>
      </p:sp>
    </p:spTree>
    <p:extLst>
      <p:ext uri="{BB962C8B-B14F-4D97-AF65-F5344CB8AC3E}">
        <p14:creationId xmlns:p14="http://schemas.microsoft.com/office/powerpoint/2010/main" val="32043781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199"/>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5" y="3610032"/>
            <a:ext cx="8752299" cy="426812"/>
          </a:xfrm>
        </p:spPr>
        <p:txBody>
          <a:bodyPr anchor="t">
            <a:normAutofit/>
          </a:bodyPr>
          <a:lstStyle>
            <a:lvl1pPr marL="0" indent="0" algn="r">
              <a:buNone/>
              <a:defRPr sz="1399"/>
            </a:lvl1pPr>
            <a:lvl2pPr marL="457017" indent="0">
              <a:buNone/>
              <a:defRPr sz="1399"/>
            </a:lvl2pPr>
            <a:lvl3pPr marL="914034" indent="0">
              <a:buNone/>
              <a:defRPr sz="1200"/>
            </a:lvl3pPr>
            <a:lvl4pPr marL="1371051" indent="0">
              <a:buNone/>
              <a:defRPr sz="1000"/>
            </a:lvl4pPr>
            <a:lvl5pPr marL="1828068" indent="0">
              <a:buNone/>
              <a:defRPr sz="1000"/>
            </a:lvl5pPr>
            <a:lvl6pPr marL="2285086" indent="0">
              <a:buNone/>
              <a:defRPr sz="1000"/>
            </a:lvl6pPr>
            <a:lvl7pPr marL="2742103" indent="0">
              <a:buNone/>
              <a:defRPr sz="1000"/>
            </a:lvl7pPr>
            <a:lvl8pPr marL="3199120" indent="0">
              <a:buNone/>
              <a:defRPr sz="1000"/>
            </a:lvl8pPr>
            <a:lvl9pPr marL="3656137"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599"/>
            </a:lvl1pPr>
            <a:lvl2pPr marL="457017" indent="0">
              <a:buNone/>
              <a:defRPr sz="1399"/>
            </a:lvl2pPr>
            <a:lvl3pPr marL="914034" indent="0">
              <a:buNone/>
              <a:defRPr sz="1200"/>
            </a:lvl3pPr>
            <a:lvl4pPr marL="1371051" indent="0">
              <a:buNone/>
              <a:defRPr sz="1000"/>
            </a:lvl4pPr>
            <a:lvl5pPr marL="1828068" indent="0">
              <a:buNone/>
              <a:defRPr sz="1000"/>
            </a:lvl5pPr>
            <a:lvl6pPr marL="2285086" indent="0">
              <a:buNone/>
              <a:defRPr sz="1000"/>
            </a:lvl6pPr>
            <a:lvl7pPr marL="2742103" indent="0">
              <a:buNone/>
              <a:defRPr sz="1000"/>
            </a:lvl7pPr>
            <a:lvl8pPr marL="3199120" indent="0">
              <a:buNone/>
              <a:defRPr sz="1000"/>
            </a:lvl8pPr>
            <a:lvl9pPr marL="3656137"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0"/>
            <a:endParaRPr lang="en-US">
              <a:solidFill>
                <a:prstClr val="white">
                  <a:tint val="75000"/>
                </a:prstClr>
              </a:solidFill>
            </a:endParaRPr>
          </a:p>
        </p:txBody>
      </p:sp>
      <p:sp>
        <p:nvSpPr>
          <p:cNvPr id="6" name="Footer Placeholder 5"/>
          <p:cNvSpPr>
            <a:spLocks noGrp="1"/>
          </p:cNvSpPr>
          <p:nvPr>
            <p:ph type="ftr" sz="quarter" idx="11"/>
          </p:nvPr>
        </p:nvSpPr>
        <p:spPr/>
        <p:txBody>
          <a:bodyPr/>
          <a:lstStyle/>
          <a:p>
            <a:pPr rtl="0"/>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pPr rtl="0"/>
            <a:fld id="{88FBFF92-ED36-4C7E-9C76-E831FBF1AD14}" type="slidenum">
              <a:rPr lang="en-US" smtClean="0">
                <a:solidFill>
                  <a:prstClr val="white">
                    <a:tint val="75000"/>
                  </a:prstClr>
                </a:solidFill>
              </a:rPr>
              <a:pPr rtl="0"/>
              <a:t>‹#›</a:t>
            </a:fld>
            <a:endParaRPr lang="en-US">
              <a:solidFill>
                <a:prstClr val="white">
                  <a:tint val="75000"/>
                </a:prstClr>
              </a:solidFill>
            </a:endParaRPr>
          </a:p>
        </p:txBody>
      </p:sp>
      <p:sp>
        <p:nvSpPr>
          <p:cNvPr id="11" name="TextBox 10"/>
          <p:cNvSpPr txBox="1"/>
          <p:nvPr/>
        </p:nvSpPr>
        <p:spPr>
          <a:xfrm>
            <a:off x="836612" y="735241"/>
            <a:ext cx="609600" cy="584776"/>
          </a:xfrm>
          <a:prstGeom prst="rect">
            <a:avLst/>
          </a:prstGeom>
        </p:spPr>
        <p:txBody>
          <a:bodyPr vert="horz" lIns="91404" tIns="45702" rIns="91404" bIns="4570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7997" dirty="0">
                <a:solidFill>
                  <a:prstClr val="white"/>
                </a:solidFill>
                <a:effectLst/>
              </a:rPr>
              <a:t>“</a:t>
            </a:r>
          </a:p>
        </p:txBody>
      </p:sp>
      <p:sp>
        <p:nvSpPr>
          <p:cNvPr id="13" name="TextBox 12"/>
          <p:cNvSpPr txBox="1"/>
          <p:nvPr/>
        </p:nvSpPr>
        <p:spPr>
          <a:xfrm>
            <a:off x="10657956" y="2972093"/>
            <a:ext cx="609600" cy="584776"/>
          </a:xfrm>
          <a:prstGeom prst="rect">
            <a:avLst/>
          </a:prstGeom>
        </p:spPr>
        <p:txBody>
          <a:bodyPr vert="horz" lIns="91404" tIns="45702" rIns="91404" bIns="4570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7997" dirty="0">
                <a:solidFill>
                  <a:prstClr val="white"/>
                </a:solidFill>
                <a:effectLst/>
              </a:rPr>
              <a:t>”</a:t>
            </a:r>
          </a:p>
        </p:txBody>
      </p:sp>
    </p:spTree>
    <p:extLst>
      <p:ext uri="{BB962C8B-B14F-4D97-AF65-F5344CB8AC3E}">
        <p14:creationId xmlns:p14="http://schemas.microsoft.com/office/powerpoint/2010/main" val="298658965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7" y="2126944"/>
            <a:ext cx="10355327" cy="2511835"/>
          </a:xfrm>
        </p:spPr>
        <p:txBody>
          <a:bodyPr anchor="b"/>
          <a:lstStyle>
            <a:lvl1pPr>
              <a:defRPr sz="3199"/>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650556"/>
            <a:ext cx="10353763" cy="1140644"/>
          </a:xfrm>
        </p:spPr>
        <p:txBody>
          <a:bodyPr anchor="t"/>
          <a:lstStyle>
            <a:lvl1pPr marL="0" indent="0" algn="ctr">
              <a:buNone/>
              <a:defRPr sz="1599"/>
            </a:lvl1pPr>
            <a:lvl2pPr marL="457017" indent="0">
              <a:buNone/>
              <a:defRPr sz="1399"/>
            </a:lvl2pPr>
            <a:lvl3pPr marL="914034" indent="0">
              <a:buNone/>
              <a:defRPr sz="1200"/>
            </a:lvl3pPr>
            <a:lvl4pPr marL="1371051" indent="0">
              <a:buNone/>
              <a:defRPr sz="1000"/>
            </a:lvl4pPr>
            <a:lvl5pPr marL="1828068" indent="0">
              <a:buNone/>
              <a:defRPr sz="1000"/>
            </a:lvl5pPr>
            <a:lvl6pPr marL="2285086" indent="0">
              <a:buNone/>
              <a:defRPr sz="1000"/>
            </a:lvl6pPr>
            <a:lvl7pPr marL="2742103" indent="0">
              <a:buNone/>
              <a:defRPr sz="1000"/>
            </a:lvl7pPr>
            <a:lvl8pPr marL="3199120" indent="0">
              <a:buNone/>
              <a:defRPr sz="1000"/>
            </a:lvl8pPr>
            <a:lvl9pPr marL="3656137"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0"/>
            <a:endParaRPr lang="en-US">
              <a:solidFill>
                <a:prstClr val="white">
                  <a:tint val="75000"/>
                </a:prstClr>
              </a:solidFill>
            </a:endParaRPr>
          </a:p>
        </p:txBody>
      </p:sp>
      <p:sp>
        <p:nvSpPr>
          <p:cNvPr id="6" name="Footer Placeholder 5"/>
          <p:cNvSpPr>
            <a:spLocks noGrp="1"/>
          </p:cNvSpPr>
          <p:nvPr>
            <p:ph type="ftr" sz="quarter" idx="11"/>
          </p:nvPr>
        </p:nvSpPr>
        <p:spPr/>
        <p:txBody>
          <a:bodyPr/>
          <a:lstStyle/>
          <a:p>
            <a:pPr rtl="0"/>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pPr rtl="0"/>
            <a:fld id="{88FBFF92-ED36-4C7E-9C76-E831FBF1AD14}" type="slidenum">
              <a:rPr lang="en-US" smtClean="0">
                <a:solidFill>
                  <a:prstClr val="white">
                    <a:tint val="75000"/>
                  </a:prstClr>
                </a:solidFill>
              </a:rPr>
              <a:pPr rtl="0"/>
              <a:t>‹#›</a:t>
            </a:fld>
            <a:endParaRPr lang="en-US">
              <a:solidFill>
                <a:prstClr val="white">
                  <a:tint val="75000"/>
                </a:prstClr>
              </a:solidFill>
            </a:endParaRPr>
          </a:p>
        </p:txBody>
      </p:sp>
    </p:spTree>
    <p:extLst>
      <p:ext uri="{BB962C8B-B14F-4D97-AF65-F5344CB8AC3E}">
        <p14:creationId xmlns:p14="http://schemas.microsoft.com/office/powerpoint/2010/main" val="322104438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2"/>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21"/>
            <a:ext cx="3298956" cy="823305"/>
          </a:xfrm>
        </p:spPr>
        <p:txBody>
          <a:bodyPr anchor="b">
            <a:noAutofit/>
          </a:bodyPr>
          <a:lstStyle>
            <a:lvl1pPr marL="0" indent="0" algn="ctr">
              <a:lnSpc>
                <a:spcPct val="100000"/>
              </a:lnSpc>
              <a:buNone/>
              <a:defRPr sz="2399" b="0">
                <a:solidFill>
                  <a:schemeClr val="tx1"/>
                </a:solidFill>
              </a:defRPr>
            </a:lvl1pPr>
            <a:lvl2pPr marL="457017" indent="0">
              <a:buNone/>
              <a:defRPr sz="1999" b="1"/>
            </a:lvl2pPr>
            <a:lvl3pPr marL="914034" indent="0">
              <a:buNone/>
              <a:defRPr sz="1799" b="1"/>
            </a:lvl3pPr>
            <a:lvl4pPr marL="1371051" indent="0">
              <a:buNone/>
              <a:defRPr sz="1599" b="1"/>
            </a:lvl4pPr>
            <a:lvl5pPr marL="1828068" indent="0">
              <a:buNone/>
              <a:defRPr sz="1599" b="1"/>
            </a:lvl5pPr>
            <a:lvl6pPr marL="2285086" indent="0">
              <a:buNone/>
              <a:defRPr sz="1599" b="1"/>
            </a:lvl6pPr>
            <a:lvl7pPr marL="2742103" indent="0">
              <a:buNone/>
              <a:defRPr sz="1599" b="1"/>
            </a:lvl7pPr>
            <a:lvl8pPr marL="3199120" indent="0">
              <a:buNone/>
              <a:defRPr sz="1599" b="1"/>
            </a:lvl8pPr>
            <a:lvl9pPr marL="3656137" indent="0">
              <a:buNone/>
              <a:defRPr sz="1599"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399"/>
            </a:lvl1pPr>
            <a:lvl2pPr marL="457017" indent="0">
              <a:buNone/>
              <a:defRPr sz="1200"/>
            </a:lvl2pPr>
            <a:lvl3pPr marL="914034" indent="0">
              <a:buNone/>
              <a:defRPr sz="1000"/>
            </a:lvl3pPr>
            <a:lvl4pPr marL="1371051" indent="0">
              <a:buNone/>
              <a:defRPr sz="900"/>
            </a:lvl4pPr>
            <a:lvl5pPr marL="1828068" indent="0">
              <a:buNone/>
              <a:defRPr sz="900"/>
            </a:lvl5pPr>
            <a:lvl6pPr marL="2285086" indent="0">
              <a:buNone/>
              <a:defRPr sz="900"/>
            </a:lvl6pPr>
            <a:lvl7pPr marL="2742103" indent="0">
              <a:buNone/>
              <a:defRPr sz="900"/>
            </a:lvl7pPr>
            <a:lvl8pPr marL="3199120" indent="0">
              <a:buNone/>
              <a:defRPr sz="900"/>
            </a:lvl8pPr>
            <a:lvl9pPr marL="3656137"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399" b="0">
                <a:solidFill>
                  <a:schemeClr val="tx1"/>
                </a:solidFill>
              </a:defRPr>
            </a:lvl1pPr>
            <a:lvl2pPr marL="457017" indent="0">
              <a:buNone/>
              <a:defRPr sz="1999" b="1"/>
            </a:lvl2pPr>
            <a:lvl3pPr marL="914034" indent="0">
              <a:buNone/>
              <a:defRPr sz="1799" b="1"/>
            </a:lvl3pPr>
            <a:lvl4pPr marL="1371051" indent="0">
              <a:buNone/>
              <a:defRPr sz="1599" b="1"/>
            </a:lvl4pPr>
            <a:lvl5pPr marL="1828068" indent="0">
              <a:buNone/>
              <a:defRPr sz="1599" b="1"/>
            </a:lvl5pPr>
            <a:lvl6pPr marL="2285086" indent="0">
              <a:buNone/>
              <a:defRPr sz="1599" b="1"/>
            </a:lvl6pPr>
            <a:lvl7pPr marL="2742103" indent="0">
              <a:buNone/>
              <a:defRPr sz="1599" b="1"/>
            </a:lvl7pPr>
            <a:lvl8pPr marL="3199120" indent="0">
              <a:buNone/>
              <a:defRPr sz="1599" b="1"/>
            </a:lvl8pPr>
            <a:lvl9pPr marL="3656137" indent="0">
              <a:buNone/>
              <a:defRPr sz="1599"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399"/>
            </a:lvl1pPr>
            <a:lvl2pPr marL="457017" indent="0">
              <a:buNone/>
              <a:defRPr sz="1200"/>
            </a:lvl2pPr>
            <a:lvl3pPr marL="914034" indent="0">
              <a:buNone/>
              <a:defRPr sz="1000"/>
            </a:lvl3pPr>
            <a:lvl4pPr marL="1371051" indent="0">
              <a:buNone/>
              <a:defRPr sz="900"/>
            </a:lvl4pPr>
            <a:lvl5pPr marL="1828068" indent="0">
              <a:buNone/>
              <a:defRPr sz="900"/>
            </a:lvl5pPr>
            <a:lvl6pPr marL="2285086" indent="0">
              <a:buNone/>
              <a:defRPr sz="900"/>
            </a:lvl6pPr>
            <a:lvl7pPr marL="2742103" indent="0">
              <a:buNone/>
              <a:defRPr sz="900"/>
            </a:lvl7pPr>
            <a:lvl8pPr marL="3199120" indent="0">
              <a:buNone/>
              <a:defRPr sz="900"/>
            </a:lvl8pPr>
            <a:lvl9pPr marL="3656137"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399" b="0">
                <a:solidFill>
                  <a:schemeClr val="tx1"/>
                </a:solidFill>
              </a:defRPr>
            </a:lvl1pPr>
            <a:lvl2pPr marL="457017" indent="0">
              <a:buNone/>
              <a:defRPr sz="1999" b="1"/>
            </a:lvl2pPr>
            <a:lvl3pPr marL="914034" indent="0">
              <a:buNone/>
              <a:defRPr sz="1799" b="1"/>
            </a:lvl3pPr>
            <a:lvl4pPr marL="1371051" indent="0">
              <a:buNone/>
              <a:defRPr sz="1599" b="1"/>
            </a:lvl4pPr>
            <a:lvl5pPr marL="1828068" indent="0">
              <a:buNone/>
              <a:defRPr sz="1599" b="1"/>
            </a:lvl5pPr>
            <a:lvl6pPr marL="2285086" indent="0">
              <a:buNone/>
              <a:defRPr sz="1599" b="1"/>
            </a:lvl6pPr>
            <a:lvl7pPr marL="2742103" indent="0">
              <a:buNone/>
              <a:defRPr sz="1599" b="1"/>
            </a:lvl7pPr>
            <a:lvl8pPr marL="3199120" indent="0">
              <a:buNone/>
              <a:defRPr sz="1599" b="1"/>
            </a:lvl8pPr>
            <a:lvl9pPr marL="3656137" indent="0">
              <a:buNone/>
              <a:defRPr sz="1599" b="1"/>
            </a:lvl9pPr>
          </a:lstStyle>
          <a:p>
            <a:pPr lvl="0"/>
            <a:r>
              <a:rPr lang="en-US" smtClean="0"/>
              <a:t>Click to edit Master text styles</a:t>
            </a:r>
          </a:p>
        </p:txBody>
      </p:sp>
      <p:sp>
        <p:nvSpPr>
          <p:cNvPr id="12" name="Text Placeholder 3"/>
          <p:cNvSpPr>
            <a:spLocks noGrp="1"/>
          </p:cNvSpPr>
          <p:nvPr>
            <p:ph type="body" sz="half" idx="17"/>
          </p:nvPr>
        </p:nvSpPr>
        <p:spPr>
          <a:xfrm>
            <a:off x="7976347" y="2911624"/>
            <a:ext cx="3291211" cy="2879576"/>
          </a:xfrm>
        </p:spPr>
        <p:txBody>
          <a:bodyPr anchor="t">
            <a:normAutofit/>
          </a:bodyPr>
          <a:lstStyle>
            <a:lvl1pPr marL="0" indent="0" algn="ctr">
              <a:buNone/>
              <a:defRPr sz="1399"/>
            </a:lvl1pPr>
            <a:lvl2pPr marL="457017" indent="0">
              <a:buNone/>
              <a:defRPr sz="1200"/>
            </a:lvl2pPr>
            <a:lvl3pPr marL="914034" indent="0">
              <a:buNone/>
              <a:defRPr sz="1000"/>
            </a:lvl3pPr>
            <a:lvl4pPr marL="1371051" indent="0">
              <a:buNone/>
              <a:defRPr sz="900"/>
            </a:lvl4pPr>
            <a:lvl5pPr marL="1828068" indent="0">
              <a:buNone/>
              <a:defRPr sz="900"/>
            </a:lvl5pPr>
            <a:lvl6pPr marL="2285086" indent="0">
              <a:buNone/>
              <a:defRPr sz="900"/>
            </a:lvl6pPr>
            <a:lvl7pPr marL="2742103" indent="0">
              <a:buNone/>
              <a:defRPr sz="900"/>
            </a:lvl7pPr>
            <a:lvl8pPr marL="3199120" indent="0">
              <a:buNone/>
              <a:defRPr sz="900"/>
            </a:lvl8pPr>
            <a:lvl9pPr marL="3656137"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pPr rtl="0"/>
            <a:endParaRPr lang="en-US">
              <a:solidFill>
                <a:prstClr val="white">
                  <a:tint val="75000"/>
                </a:prstClr>
              </a:solidFill>
            </a:endParaRPr>
          </a:p>
        </p:txBody>
      </p:sp>
      <p:sp>
        <p:nvSpPr>
          <p:cNvPr id="4" name="Footer Placeholder 3"/>
          <p:cNvSpPr>
            <a:spLocks noGrp="1"/>
          </p:cNvSpPr>
          <p:nvPr>
            <p:ph type="ftr" sz="quarter" idx="11"/>
          </p:nvPr>
        </p:nvSpPr>
        <p:spPr/>
        <p:txBody>
          <a:bodyPr/>
          <a:lstStyle/>
          <a:p>
            <a:pPr rtl="0"/>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rtl="0"/>
            <a:fld id="{88FBFF92-ED36-4C7E-9C76-E831FBF1AD14}" type="slidenum">
              <a:rPr lang="en-US" smtClean="0">
                <a:solidFill>
                  <a:prstClr val="white">
                    <a:tint val="75000"/>
                  </a:prstClr>
                </a:solidFill>
              </a:rPr>
              <a:pPr rtl="0"/>
              <a:t>‹#›</a:t>
            </a:fld>
            <a:endParaRPr lang="en-US">
              <a:solidFill>
                <a:prstClr val="white">
                  <a:tint val="75000"/>
                </a:prstClr>
              </a:solidFill>
            </a:endParaRPr>
          </a:p>
        </p:txBody>
      </p:sp>
    </p:spTree>
    <p:extLst>
      <p:ext uri="{BB962C8B-B14F-4D97-AF65-F5344CB8AC3E}">
        <p14:creationId xmlns:p14="http://schemas.microsoft.com/office/powerpoint/2010/main" val="196203720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2"/>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6" y="4195899"/>
            <a:ext cx="3298955" cy="576262"/>
          </a:xfrm>
        </p:spPr>
        <p:txBody>
          <a:bodyPr anchor="b">
            <a:noAutofit/>
          </a:bodyPr>
          <a:lstStyle>
            <a:lvl1pPr marL="0" indent="0" algn="ctr">
              <a:lnSpc>
                <a:spcPct val="100000"/>
              </a:lnSpc>
              <a:buNone/>
              <a:defRPr sz="1999" b="0">
                <a:solidFill>
                  <a:schemeClr val="tx1"/>
                </a:solidFill>
              </a:defRPr>
            </a:lvl1pPr>
            <a:lvl2pPr marL="457017" indent="0">
              <a:buNone/>
              <a:defRPr sz="1999" b="1"/>
            </a:lvl2pPr>
            <a:lvl3pPr marL="914034" indent="0">
              <a:buNone/>
              <a:defRPr sz="1799" b="1"/>
            </a:lvl3pPr>
            <a:lvl4pPr marL="1371051" indent="0">
              <a:buNone/>
              <a:defRPr sz="1599" b="1"/>
            </a:lvl4pPr>
            <a:lvl5pPr marL="1828068" indent="0">
              <a:buNone/>
              <a:defRPr sz="1599" b="1"/>
            </a:lvl5pPr>
            <a:lvl6pPr marL="2285086" indent="0">
              <a:buNone/>
              <a:defRPr sz="1599" b="1"/>
            </a:lvl6pPr>
            <a:lvl7pPr marL="2742103" indent="0">
              <a:buNone/>
              <a:defRPr sz="1599" b="1"/>
            </a:lvl7pPr>
            <a:lvl8pPr marL="3199120" indent="0">
              <a:buNone/>
              <a:defRPr sz="1599" b="1"/>
            </a:lvl8pPr>
            <a:lvl9pPr marL="3656137" indent="0">
              <a:buNone/>
              <a:defRPr sz="1599"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599"/>
            </a:lvl1pPr>
            <a:lvl2pPr marL="457017" indent="0">
              <a:buNone/>
              <a:defRPr sz="1599"/>
            </a:lvl2pPr>
            <a:lvl3pPr marL="914034" indent="0">
              <a:buNone/>
              <a:defRPr sz="1599"/>
            </a:lvl3pPr>
            <a:lvl4pPr marL="1371051" indent="0">
              <a:buNone/>
              <a:defRPr sz="1599"/>
            </a:lvl4pPr>
            <a:lvl5pPr marL="1828068" indent="0">
              <a:buNone/>
              <a:defRPr sz="1599"/>
            </a:lvl5pPr>
            <a:lvl6pPr marL="2285086" indent="0">
              <a:buNone/>
              <a:defRPr sz="1599"/>
            </a:lvl6pPr>
            <a:lvl7pPr marL="2742103" indent="0">
              <a:buNone/>
              <a:defRPr sz="1599"/>
            </a:lvl7pPr>
            <a:lvl8pPr marL="3199120" indent="0">
              <a:buNone/>
              <a:defRPr sz="1599"/>
            </a:lvl8pPr>
            <a:lvl9pPr marL="3656137" indent="0">
              <a:buNone/>
              <a:defRPr sz="1599"/>
            </a:lvl9pPr>
          </a:lstStyle>
          <a:p>
            <a:r>
              <a:rPr lang="en-US" smtClean="0"/>
              <a:t>Click icon to add picture</a:t>
            </a:r>
            <a:endParaRPr lang="en-US" dirty="0"/>
          </a:p>
        </p:txBody>
      </p:sp>
      <p:sp>
        <p:nvSpPr>
          <p:cNvPr id="21" name="Text Placeholder 3"/>
          <p:cNvSpPr>
            <a:spLocks noGrp="1"/>
          </p:cNvSpPr>
          <p:nvPr>
            <p:ph type="body" sz="half" idx="18"/>
          </p:nvPr>
        </p:nvSpPr>
        <p:spPr>
          <a:xfrm>
            <a:off x="913796" y="4772161"/>
            <a:ext cx="3298955" cy="1019038"/>
          </a:xfrm>
        </p:spPr>
        <p:txBody>
          <a:bodyPr anchor="t">
            <a:normAutofit/>
          </a:bodyPr>
          <a:lstStyle>
            <a:lvl1pPr marL="0" indent="0" algn="ctr">
              <a:buNone/>
              <a:defRPr sz="1399"/>
            </a:lvl1pPr>
            <a:lvl2pPr marL="457017" indent="0">
              <a:buNone/>
              <a:defRPr sz="1200"/>
            </a:lvl2pPr>
            <a:lvl3pPr marL="914034" indent="0">
              <a:buNone/>
              <a:defRPr sz="1000"/>
            </a:lvl3pPr>
            <a:lvl4pPr marL="1371051" indent="0">
              <a:buNone/>
              <a:defRPr sz="900"/>
            </a:lvl4pPr>
            <a:lvl5pPr marL="1828068" indent="0">
              <a:buNone/>
              <a:defRPr sz="900"/>
            </a:lvl5pPr>
            <a:lvl6pPr marL="2285086" indent="0">
              <a:buNone/>
              <a:defRPr sz="900"/>
            </a:lvl6pPr>
            <a:lvl7pPr marL="2742103" indent="0">
              <a:buNone/>
              <a:defRPr sz="900"/>
            </a:lvl7pPr>
            <a:lvl8pPr marL="3199120" indent="0">
              <a:buNone/>
              <a:defRPr sz="900"/>
            </a:lvl8pPr>
            <a:lvl9pPr marL="3656137"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1999" b="0">
                <a:solidFill>
                  <a:schemeClr val="tx1"/>
                </a:solidFill>
              </a:defRPr>
            </a:lvl1pPr>
            <a:lvl2pPr marL="457017" indent="0">
              <a:buNone/>
              <a:defRPr sz="1999" b="1"/>
            </a:lvl2pPr>
            <a:lvl3pPr marL="914034" indent="0">
              <a:buNone/>
              <a:defRPr sz="1799" b="1"/>
            </a:lvl3pPr>
            <a:lvl4pPr marL="1371051" indent="0">
              <a:buNone/>
              <a:defRPr sz="1599" b="1"/>
            </a:lvl4pPr>
            <a:lvl5pPr marL="1828068" indent="0">
              <a:buNone/>
              <a:defRPr sz="1599" b="1"/>
            </a:lvl5pPr>
            <a:lvl6pPr marL="2285086" indent="0">
              <a:buNone/>
              <a:defRPr sz="1599" b="1"/>
            </a:lvl6pPr>
            <a:lvl7pPr marL="2742103" indent="0">
              <a:buNone/>
              <a:defRPr sz="1599" b="1"/>
            </a:lvl7pPr>
            <a:lvl8pPr marL="3199120" indent="0">
              <a:buNone/>
              <a:defRPr sz="1599" b="1"/>
            </a:lvl8pPr>
            <a:lvl9pPr marL="3656137" indent="0">
              <a:buNone/>
              <a:defRPr sz="1599"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599"/>
            </a:lvl1pPr>
            <a:lvl2pPr marL="457017" indent="0">
              <a:buNone/>
              <a:defRPr sz="1599"/>
            </a:lvl2pPr>
            <a:lvl3pPr marL="914034" indent="0">
              <a:buNone/>
              <a:defRPr sz="1599"/>
            </a:lvl3pPr>
            <a:lvl4pPr marL="1371051" indent="0">
              <a:buNone/>
              <a:defRPr sz="1599"/>
            </a:lvl4pPr>
            <a:lvl5pPr marL="1828068" indent="0">
              <a:buNone/>
              <a:defRPr sz="1599"/>
            </a:lvl5pPr>
            <a:lvl6pPr marL="2285086" indent="0">
              <a:buNone/>
              <a:defRPr sz="1599"/>
            </a:lvl6pPr>
            <a:lvl7pPr marL="2742103" indent="0">
              <a:buNone/>
              <a:defRPr sz="1599"/>
            </a:lvl7pPr>
            <a:lvl8pPr marL="3199120" indent="0">
              <a:buNone/>
              <a:defRPr sz="1599"/>
            </a:lvl8pPr>
            <a:lvl9pPr marL="3656137" indent="0">
              <a:buNone/>
              <a:defRPr sz="1599"/>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399"/>
            </a:lvl1pPr>
            <a:lvl2pPr marL="457017" indent="0">
              <a:buNone/>
              <a:defRPr sz="1200"/>
            </a:lvl2pPr>
            <a:lvl3pPr marL="914034" indent="0">
              <a:buNone/>
              <a:defRPr sz="1000"/>
            </a:lvl3pPr>
            <a:lvl4pPr marL="1371051" indent="0">
              <a:buNone/>
              <a:defRPr sz="900"/>
            </a:lvl4pPr>
            <a:lvl5pPr marL="1828068" indent="0">
              <a:buNone/>
              <a:defRPr sz="900"/>
            </a:lvl5pPr>
            <a:lvl6pPr marL="2285086" indent="0">
              <a:buNone/>
              <a:defRPr sz="900"/>
            </a:lvl6pPr>
            <a:lvl7pPr marL="2742103" indent="0">
              <a:buNone/>
              <a:defRPr sz="900"/>
            </a:lvl7pPr>
            <a:lvl8pPr marL="3199120" indent="0">
              <a:buNone/>
              <a:defRPr sz="900"/>
            </a:lvl8pPr>
            <a:lvl9pPr marL="3656137"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4" y="4195899"/>
            <a:ext cx="3289900" cy="576262"/>
          </a:xfrm>
        </p:spPr>
        <p:txBody>
          <a:bodyPr anchor="b">
            <a:noAutofit/>
          </a:bodyPr>
          <a:lstStyle>
            <a:lvl1pPr marL="0" indent="0" algn="ctr">
              <a:lnSpc>
                <a:spcPct val="100000"/>
              </a:lnSpc>
              <a:buNone/>
              <a:defRPr sz="1999" b="0">
                <a:solidFill>
                  <a:schemeClr val="tx1"/>
                </a:solidFill>
              </a:defRPr>
            </a:lvl1pPr>
            <a:lvl2pPr marL="457017" indent="0">
              <a:buNone/>
              <a:defRPr sz="1999" b="1"/>
            </a:lvl2pPr>
            <a:lvl3pPr marL="914034" indent="0">
              <a:buNone/>
              <a:defRPr sz="1799" b="1"/>
            </a:lvl3pPr>
            <a:lvl4pPr marL="1371051" indent="0">
              <a:buNone/>
              <a:defRPr sz="1599" b="1"/>
            </a:lvl4pPr>
            <a:lvl5pPr marL="1828068" indent="0">
              <a:buNone/>
              <a:defRPr sz="1599" b="1"/>
            </a:lvl5pPr>
            <a:lvl6pPr marL="2285086" indent="0">
              <a:buNone/>
              <a:defRPr sz="1599" b="1"/>
            </a:lvl6pPr>
            <a:lvl7pPr marL="2742103" indent="0">
              <a:buNone/>
              <a:defRPr sz="1599" b="1"/>
            </a:lvl7pPr>
            <a:lvl8pPr marL="3199120" indent="0">
              <a:buNone/>
              <a:defRPr sz="1599" b="1"/>
            </a:lvl8pPr>
            <a:lvl9pPr marL="3656137" indent="0">
              <a:buNone/>
              <a:defRPr sz="1599"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599"/>
            </a:lvl1pPr>
            <a:lvl2pPr marL="457017" indent="0">
              <a:buNone/>
              <a:defRPr sz="1599"/>
            </a:lvl2pPr>
            <a:lvl3pPr marL="914034" indent="0">
              <a:buNone/>
              <a:defRPr sz="1599"/>
            </a:lvl3pPr>
            <a:lvl4pPr marL="1371051" indent="0">
              <a:buNone/>
              <a:defRPr sz="1599"/>
            </a:lvl4pPr>
            <a:lvl5pPr marL="1828068" indent="0">
              <a:buNone/>
              <a:defRPr sz="1599"/>
            </a:lvl5pPr>
            <a:lvl6pPr marL="2285086" indent="0">
              <a:buNone/>
              <a:defRPr sz="1599"/>
            </a:lvl6pPr>
            <a:lvl7pPr marL="2742103" indent="0">
              <a:buNone/>
              <a:defRPr sz="1599"/>
            </a:lvl7pPr>
            <a:lvl8pPr marL="3199120" indent="0">
              <a:buNone/>
              <a:defRPr sz="1599"/>
            </a:lvl8pPr>
            <a:lvl9pPr marL="3656137" indent="0">
              <a:buNone/>
              <a:defRPr sz="1599"/>
            </a:lvl9pPr>
          </a:lstStyle>
          <a:p>
            <a:r>
              <a:rPr lang="en-US" smtClean="0"/>
              <a:t>Click icon to add picture</a:t>
            </a:r>
            <a:endParaRPr lang="en-US" dirty="0"/>
          </a:p>
        </p:txBody>
      </p:sp>
      <p:sp>
        <p:nvSpPr>
          <p:cNvPr id="27" name="Text Placeholder 3"/>
          <p:cNvSpPr>
            <a:spLocks noGrp="1"/>
          </p:cNvSpPr>
          <p:nvPr>
            <p:ph type="body" sz="half" idx="20"/>
          </p:nvPr>
        </p:nvSpPr>
        <p:spPr>
          <a:xfrm>
            <a:off x="7973299" y="4772163"/>
            <a:ext cx="3294258" cy="1019037"/>
          </a:xfrm>
        </p:spPr>
        <p:txBody>
          <a:bodyPr anchor="t">
            <a:normAutofit/>
          </a:bodyPr>
          <a:lstStyle>
            <a:lvl1pPr marL="0" indent="0" algn="ctr">
              <a:buNone/>
              <a:defRPr sz="1399"/>
            </a:lvl1pPr>
            <a:lvl2pPr marL="457017" indent="0">
              <a:buNone/>
              <a:defRPr sz="1200"/>
            </a:lvl2pPr>
            <a:lvl3pPr marL="914034" indent="0">
              <a:buNone/>
              <a:defRPr sz="1000"/>
            </a:lvl3pPr>
            <a:lvl4pPr marL="1371051" indent="0">
              <a:buNone/>
              <a:defRPr sz="900"/>
            </a:lvl4pPr>
            <a:lvl5pPr marL="1828068" indent="0">
              <a:buNone/>
              <a:defRPr sz="900"/>
            </a:lvl5pPr>
            <a:lvl6pPr marL="2285086" indent="0">
              <a:buNone/>
              <a:defRPr sz="900"/>
            </a:lvl6pPr>
            <a:lvl7pPr marL="2742103" indent="0">
              <a:buNone/>
              <a:defRPr sz="900"/>
            </a:lvl7pPr>
            <a:lvl8pPr marL="3199120" indent="0">
              <a:buNone/>
              <a:defRPr sz="900"/>
            </a:lvl8pPr>
            <a:lvl9pPr marL="3656137"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pPr rtl="0"/>
            <a:endParaRPr lang="en-US">
              <a:solidFill>
                <a:prstClr val="white">
                  <a:tint val="75000"/>
                </a:prstClr>
              </a:solidFill>
            </a:endParaRPr>
          </a:p>
        </p:txBody>
      </p:sp>
      <p:sp>
        <p:nvSpPr>
          <p:cNvPr id="4" name="Footer Placeholder 3"/>
          <p:cNvSpPr>
            <a:spLocks noGrp="1"/>
          </p:cNvSpPr>
          <p:nvPr>
            <p:ph type="ftr" sz="quarter" idx="11"/>
          </p:nvPr>
        </p:nvSpPr>
        <p:spPr/>
        <p:txBody>
          <a:bodyPr/>
          <a:lstStyle/>
          <a:p>
            <a:pPr rtl="0"/>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rtl="0"/>
            <a:fld id="{88FBFF92-ED36-4C7E-9C76-E831FBF1AD14}" type="slidenum">
              <a:rPr lang="en-US" smtClean="0">
                <a:solidFill>
                  <a:prstClr val="white">
                    <a:tint val="75000"/>
                  </a:prstClr>
                </a:solidFill>
              </a:rPr>
              <a:pPr rtl="0"/>
              <a:t>‹#›</a:t>
            </a:fld>
            <a:endParaRPr lang="en-US">
              <a:solidFill>
                <a:prstClr val="white">
                  <a:tint val="75000"/>
                </a:prstClr>
              </a:solidFill>
            </a:endParaRPr>
          </a:p>
        </p:txBody>
      </p:sp>
    </p:spTree>
    <p:extLst>
      <p:ext uri="{BB962C8B-B14F-4D97-AF65-F5344CB8AC3E}">
        <p14:creationId xmlns:p14="http://schemas.microsoft.com/office/powerpoint/2010/main" val="140407166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rtl="0"/>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rtl="0"/>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rtl="0"/>
            <a:fld id="{88FBFF92-ED36-4C7E-9C76-E831FBF1AD14}" type="slidenum">
              <a:rPr lang="en-US" smtClean="0">
                <a:solidFill>
                  <a:prstClr val="white">
                    <a:tint val="75000"/>
                  </a:prstClr>
                </a:solidFill>
              </a:rPr>
              <a:pPr rtl="0"/>
              <a:t>‹#›</a:t>
            </a:fld>
            <a:endParaRPr lang="en-US">
              <a:solidFill>
                <a:prstClr val="white">
                  <a:tint val="75000"/>
                </a:prstClr>
              </a:solidFill>
            </a:endParaRPr>
          </a:p>
        </p:txBody>
      </p:sp>
    </p:spTree>
    <p:extLst>
      <p:ext uri="{BB962C8B-B14F-4D97-AF65-F5344CB8AC3E}">
        <p14:creationId xmlns:p14="http://schemas.microsoft.com/office/powerpoint/2010/main" val="33878989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609601"/>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601"/>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rtl="0"/>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rtl="0"/>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rtl="0"/>
            <a:fld id="{88FBFF92-ED36-4C7E-9C76-E831FBF1AD14}" type="slidenum">
              <a:rPr lang="en-US" smtClean="0">
                <a:solidFill>
                  <a:prstClr val="white">
                    <a:tint val="75000"/>
                  </a:prstClr>
                </a:solidFill>
              </a:rPr>
              <a:pPr rtl="0"/>
              <a:t>‹#›</a:t>
            </a:fld>
            <a:endParaRPr lang="en-US">
              <a:solidFill>
                <a:prstClr val="white">
                  <a:tint val="75000"/>
                </a:prstClr>
              </a:solidFill>
            </a:endParaRPr>
          </a:p>
        </p:txBody>
      </p:sp>
    </p:spTree>
    <p:extLst>
      <p:ext uri="{BB962C8B-B14F-4D97-AF65-F5344CB8AC3E}">
        <p14:creationId xmlns:p14="http://schemas.microsoft.com/office/powerpoint/2010/main" val="1041577000"/>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19783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FE8BCA-25B6-4D52-BF24-FB40F5EC41D3}" type="datetimeFigureOut">
              <a:rPr lang="en-US" smtClean="0">
                <a:solidFill>
                  <a:prstClr val="white">
                    <a:tint val="75000"/>
                  </a:prstClr>
                </a:solidFill>
              </a:rPr>
              <a:pPr/>
              <a:t>12/4/2023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783B4CAC-12F2-4A7A-91CC-8F2C8A251E4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65314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8"/>
            <a:ext cx="9733512" cy="2852737"/>
          </a:xfrm>
        </p:spPr>
        <p:txBody>
          <a:bodyPr anchor="b">
            <a:normAutofit/>
          </a:bodyPr>
          <a:lstStyle>
            <a:lvl1pPr>
              <a:defRPr sz="3399"/>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40"/>
            <a:ext cx="9733512" cy="1500187"/>
          </a:xfrm>
        </p:spPr>
        <p:txBody>
          <a:bodyPr/>
          <a:lstStyle>
            <a:lvl1pPr marL="0" indent="0" algn="ctr">
              <a:buNone/>
              <a:defRPr sz="2399">
                <a:solidFill>
                  <a:schemeClr val="tx1">
                    <a:tint val="75000"/>
                  </a:schemeClr>
                </a:solidFill>
              </a:defRPr>
            </a:lvl1pPr>
            <a:lvl2pPr marL="457017" indent="0">
              <a:buNone/>
              <a:defRPr sz="1999">
                <a:solidFill>
                  <a:schemeClr val="tx1">
                    <a:tint val="75000"/>
                  </a:schemeClr>
                </a:solidFill>
              </a:defRPr>
            </a:lvl2pPr>
            <a:lvl3pPr marL="914034" indent="0">
              <a:buNone/>
              <a:defRPr sz="1799">
                <a:solidFill>
                  <a:schemeClr val="tx1">
                    <a:tint val="75000"/>
                  </a:schemeClr>
                </a:solidFill>
              </a:defRPr>
            </a:lvl3pPr>
            <a:lvl4pPr marL="1371051" indent="0">
              <a:buNone/>
              <a:defRPr sz="1599">
                <a:solidFill>
                  <a:schemeClr val="tx1">
                    <a:tint val="75000"/>
                  </a:schemeClr>
                </a:solidFill>
              </a:defRPr>
            </a:lvl4pPr>
            <a:lvl5pPr marL="1828068" indent="0">
              <a:buNone/>
              <a:defRPr sz="1599">
                <a:solidFill>
                  <a:schemeClr val="tx1">
                    <a:tint val="75000"/>
                  </a:schemeClr>
                </a:solidFill>
              </a:defRPr>
            </a:lvl5pPr>
            <a:lvl6pPr marL="2285086" indent="0">
              <a:buNone/>
              <a:defRPr sz="1599">
                <a:solidFill>
                  <a:schemeClr val="tx1">
                    <a:tint val="75000"/>
                  </a:schemeClr>
                </a:solidFill>
              </a:defRPr>
            </a:lvl6pPr>
            <a:lvl7pPr marL="2742103" indent="0">
              <a:buNone/>
              <a:defRPr sz="1599">
                <a:solidFill>
                  <a:schemeClr val="tx1">
                    <a:tint val="75000"/>
                  </a:schemeClr>
                </a:solidFill>
              </a:defRPr>
            </a:lvl7pPr>
            <a:lvl8pPr marL="3199120" indent="0">
              <a:buNone/>
              <a:defRPr sz="1599">
                <a:solidFill>
                  <a:schemeClr val="tx1">
                    <a:tint val="75000"/>
                  </a:schemeClr>
                </a:solidFill>
              </a:defRPr>
            </a:lvl8pPr>
            <a:lvl9pPr marL="3656137" indent="0">
              <a:buNone/>
              <a:defRPr sz="1599">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rtl="0"/>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rtl="0"/>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rtl="0"/>
            <a:fld id="{88FBFF92-ED36-4C7E-9C76-E831FBF1AD14}" type="slidenum">
              <a:rPr lang="en-US" smtClean="0">
                <a:solidFill>
                  <a:prstClr val="white">
                    <a:tint val="75000"/>
                  </a:prstClr>
                </a:solidFill>
              </a:rPr>
              <a:pPr rtl="0"/>
              <a:t>‹#›</a:t>
            </a:fld>
            <a:endParaRPr lang="en-US">
              <a:solidFill>
                <a:prstClr val="white">
                  <a:tint val="75000"/>
                </a:prstClr>
              </a:solidFill>
            </a:endParaRPr>
          </a:p>
        </p:txBody>
      </p:sp>
    </p:spTree>
    <p:extLst>
      <p:ext uri="{BB962C8B-B14F-4D97-AF65-F5344CB8AC3E}">
        <p14:creationId xmlns:p14="http://schemas.microsoft.com/office/powerpoint/2010/main" val="160559438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6" y="609602"/>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21"/>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21"/>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rtl="0"/>
            <a:endParaRPr lang="en-US">
              <a:solidFill>
                <a:prstClr val="white">
                  <a:tint val="75000"/>
                </a:prstClr>
              </a:solidFill>
            </a:endParaRPr>
          </a:p>
        </p:txBody>
      </p:sp>
      <p:sp>
        <p:nvSpPr>
          <p:cNvPr id="6" name="Footer Placeholder 5"/>
          <p:cNvSpPr>
            <a:spLocks noGrp="1"/>
          </p:cNvSpPr>
          <p:nvPr>
            <p:ph type="ftr" sz="quarter" idx="11"/>
          </p:nvPr>
        </p:nvSpPr>
        <p:spPr/>
        <p:txBody>
          <a:bodyPr/>
          <a:lstStyle/>
          <a:p>
            <a:pPr rtl="0"/>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pPr rtl="0"/>
            <a:fld id="{88FBFF92-ED36-4C7E-9C76-E831FBF1AD14}" type="slidenum">
              <a:rPr lang="en-US" smtClean="0">
                <a:solidFill>
                  <a:prstClr val="white">
                    <a:tint val="75000"/>
                  </a:prstClr>
                </a:solidFill>
              </a:rPr>
              <a:pPr rtl="0"/>
              <a:t>‹#›</a:t>
            </a:fld>
            <a:endParaRPr lang="en-US">
              <a:solidFill>
                <a:prstClr val="white">
                  <a:tint val="75000"/>
                </a:prstClr>
              </a:solidFill>
            </a:endParaRPr>
          </a:p>
        </p:txBody>
      </p:sp>
    </p:spTree>
    <p:extLst>
      <p:ext uri="{BB962C8B-B14F-4D97-AF65-F5344CB8AC3E}">
        <p14:creationId xmlns:p14="http://schemas.microsoft.com/office/powerpoint/2010/main" val="49637088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6" y="609602"/>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5" y="2088320"/>
            <a:ext cx="4879199" cy="823912"/>
          </a:xfrm>
        </p:spPr>
        <p:txBody>
          <a:bodyPr anchor="b"/>
          <a:lstStyle>
            <a:lvl1pPr marL="0" indent="0">
              <a:lnSpc>
                <a:spcPct val="100000"/>
              </a:lnSpc>
              <a:buNone/>
              <a:defRPr sz="2399" b="1"/>
            </a:lvl1pPr>
            <a:lvl2pPr marL="457017" indent="0">
              <a:buNone/>
              <a:defRPr sz="1999" b="1"/>
            </a:lvl2pPr>
            <a:lvl3pPr marL="914034" indent="0">
              <a:buNone/>
              <a:defRPr sz="1799" b="1"/>
            </a:lvl3pPr>
            <a:lvl4pPr marL="1371051" indent="0">
              <a:buNone/>
              <a:defRPr sz="1599" b="1"/>
            </a:lvl4pPr>
            <a:lvl5pPr marL="1828068" indent="0">
              <a:buNone/>
              <a:defRPr sz="1599" b="1"/>
            </a:lvl5pPr>
            <a:lvl6pPr marL="2285086" indent="0">
              <a:buNone/>
              <a:defRPr sz="1599" b="1"/>
            </a:lvl6pPr>
            <a:lvl7pPr marL="2742103" indent="0">
              <a:buNone/>
              <a:defRPr sz="1599" b="1"/>
            </a:lvl7pPr>
            <a:lvl8pPr marL="3199120" indent="0">
              <a:buNone/>
              <a:defRPr sz="1599" b="1"/>
            </a:lvl8pPr>
            <a:lvl9pPr marL="3656137" indent="0">
              <a:buNone/>
              <a:defRPr sz="1599"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399" b="1"/>
            </a:lvl1pPr>
            <a:lvl2pPr marL="457017" indent="0">
              <a:buNone/>
              <a:defRPr sz="1999" b="1"/>
            </a:lvl2pPr>
            <a:lvl3pPr marL="914034" indent="0">
              <a:buNone/>
              <a:defRPr sz="1799" b="1"/>
            </a:lvl3pPr>
            <a:lvl4pPr marL="1371051" indent="0">
              <a:buNone/>
              <a:defRPr sz="1599" b="1"/>
            </a:lvl4pPr>
            <a:lvl5pPr marL="1828068" indent="0">
              <a:buNone/>
              <a:defRPr sz="1599" b="1"/>
            </a:lvl5pPr>
            <a:lvl6pPr marL="2285086" indent="0">
              <a:buNone/>
              <a:defRPr sz="1599" b="1"/>
            </a:lvl6pPr>
            <a:lvl7pPr marL="2742103" indent="0">
              <a:buNone/>
              <a:defRPr sz="1599" b="1"/>
            </a:lvl7pPr>
            <a:lvl8pPr marL="3199120" indent="0">
              <a:buNone/>
              <a:defRPr sz="1599" b="1"/>
            </a:lvl8pPr>
            <a:lvl9pPr marL="3656137" indent="0">
              <a:buNone/>
              <a:defRPr sz="1599" b="1"/>
            </a:lvl9pPr>
          </a:lstStyle>
          <a:p>
            <a:pPr lvl="0"/>
            <a:r>
              <a:rPr lang="en-US" smtClean="0"/>
              <a:t>Click to edit Master text styles</a:t>
            </a:r>
          </a:p>
        </p:txBody>
      </p:sp>
      <p:sp>
        <p:nvSpPr>
          <p:cNvPr id="6" name="Content Placeholder 5"/>
          <p:cNvSpPr>
            <a:spLocks noGrp="1"/>
          </p:cNvSpPr>
          <p:nvPr>
            <p:ph sz="quarter" idx="4"/>
          </p:nvPr>
        </p:nvSpPr>
        <p:spPr>
          <a:xfrm>
            <a:off x="6172201"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rtl="0"/>
            <a:endParaRPr lang="en-US">
              <a:solidFill>
                <a:prstClr val="white">
                  <a:tint val="75000"/>
                </a:prstClr>
              </a:solidFill>
            </a:endParaRPr>
          </a:p>
        </p:txBody>
      </p:sp>
      <p:sp>
        <p:nvSpPr>
          <p:cNvPr id="8" name="Footer Placeholder 7"/>
          <p:cNvSpPr>
            <a:spLocks noGrp="1"/>
          </p:cNvSpPr>
          <p:nvPr>
            <p:ph type="ftr" sz="quarter" idx="11"/>
          </p:nvPr>
        </p:nvSpPr>
        <p:spPr/>
        <p:txBody>
          <a:bodyPr/>
          <a:lstStyle/>
          <a:p>
            <a:pPr rtl="0"/>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pPr rtl="0"/>
            <a:fld id="{88FBFF92-ED36-4C7E-9C76-E831FBF1AD14}" type="slidenum">
              <a:rPr lang="en-US" smtClean="0">
                <a:solidFill>
                  <a:prstClr val="white">
                    <a:tint val="75000"/>
                  </a:prstClr>
                </a:solidFill>
              </a:rPr>
              <a:pPr rtl="0"/>
              <a:t>‹#›</a:t>
            </a:fld>
            <a:endParaRPr lang="en-US">
              <a:solidFill>
                <a:prstClr val="white">
                  <a:tint val="75000"/>
                </a:prstClr>
              </a:solidFill>
            </a:endParaRPr>
          </a:p>
        </p:txBody>
      </p:sp>
    </p:spTree>
    <p:extLst>
      <p:ext uri="{BB962C8B-B14F-4D97-AF65-F5344CB8AC3E}">
        <p14:creationId xmlns:p14="http://schemas.microsoft.com/office/powerpoint/2010/main" val="131723091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rtl="0"/>
            <a:endParaRPr lang="en-US">
              <a:solidFill>
                <a:prstClr val="white">
                  <a:tint val="75000"/>
                </a:prstClr>
              </a:solidFill>
            </a:endParaRPr>
          </a:p>
        </p:txBody>
      </p:sp>
      <p:sp>
        <p:nvSpPr>
          <p:cNvPr id="4" name="Footer Placeholder 3"/>
          <p:cNvSpPr>
            <a:spLocks noGrp="1"/>
          </p:cNvSpPr>
          <p:nvPr>
            <p:ph type="ftr" sz="quarter" idx="11"/>
          </p:nvPr>
        </p:nvSpPr>
        <p:spPr/>
        <p:txBody>
          <a:bodyPr/>
          <a:lstStyle/>
          <a:p>
            <a:pPr rtl="0"/>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rtl="0"/>
            <a:fld id="{88FBFF92-ED36-4C7E-9C76-E831FBF1AD14}" type="slidenum">
              <a:rPr lang="en-US" smtClean="0">
                <a:solidFill>
                  <a:prstClr val="white">
                    <a:tint val="75000"/>
                  </a:prstClr>
                </a:solidFill>
              </a:rPr>
              <a:pPr rtl="0"/>
              <a:t>‹#›</a:t>
            </a:fld>
            <a:endParaRPr lang="en-US">
              <a:solidFill>
                <a:prstClr val="white">
                  <a:tint val="75000"/>
                </a:prstClr>
              </a:solidFill>
            </a:endParaRPr>
          </a:p>
        </p:txBody>
      </p:sp>
    </p:spTree>
    <p:extLst>
      <p:ext uri="{BB962C8B-B14F-4D97-AF65-F5344CB8AC3E}">
        <p14:creationId xmlns:p14="http://schemas.microsoft.com/office/powerpoint/2010/main" val="340531338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endParaRPr lang="en-US">
              <a:solidFill>
                <a:prstClr val="white">
                  <a:tint val="75000"/>
                </a:prstClr>
              </a:solidFill>
            </a:endParaRPr>
          </a:p>
        </p:txBody>
      </p:sp>
      <p:sp>
        <p:nvSpPr>
          <p:cNvPr id="3" name="Footer Placeholder 2"/>
          <p:cNvSpPr>
            <a:spLocks noGrp="1"/>
          </p:cNvSpPr>
          <p:nvPr>
            <p:ph type="ftr" sz="quarter" idx="11"/>
          </p:nvPr>
        </p:nvSpPr>
        <p:spPr/>
        <p:txBody>
          <a:bodyPr/>
          <a:lstStyle/>
          <a:p>
            <a:pPr rtl="0"/>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pPr rtl="0"/>
            <a:fld id="{88FBFF92-ED36-4C7E-9C76-E831FBF1AD14}" type="slidenum">
              <a:rPr lang="en-US" smtClean="0">
                <a:solidFill>
                  <a:prstClr val="white">
                    <a:tint val="75000"/>
                  </a:prstClr>
                </a:solidFill>
              </a:rPr>
              <a:pPr rtl="0"/>
              <a:t>‹#›</a:t>
            </a:fld>
            <a:endParaRPr lang="en-US">
              <a:solidFill>
                <a:prstClr val="white">
                  <a:tint val="75000"/>
                </a:prstClr>
              </a:solidFill>
            </a:endParaRPr>
          </a:p>
        </p:txBody>
      </p:sp>
    </p:spTree>
    <p:extLst>
      <p:ext uri="{BB962C8B-B14F-4D97-AF65-F5344CB8AC3E}">
        <p14:creationId xmlns:p14="http://schemas.microsoft.com/office/powerpoint/2010/main" val="311672989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9" y="609600"/>
            <a:ext cx="3932237" cy="2362200"/>
          </a:xfrm>
        </p:spPr>
        <p:txBody>
          <a:bodyPr anchor="b">
            <a:normAutofit/>
          </a:bodyPr>
          <a:lstStyle>
            <a:lvl1pPr>
              <a:defRPr sz="2799"/>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9" y="2971802"/>
            <a:ext cx="3932237" cy="2819399"/>
          </a:xfrm>
        </p:spPr>
        <p:txBody>
          <a:bodyPr/>
          <a:lstStyle>
            <a:lvl1pPr marL="0" indent="0" algn="ctr">
              <a:buNone/>
              <a:defRPr sz="1599"/>
            </a:lvl1pPr>
            <a:lvl2pPr marL="457017" indent="0">
              <a:buNone/>
              <a:defRPr sz="1399"/>
            </a:lvl2pPr>
            <a:lvl3pPr marL="914034" indent="0">
              <a:buNone/>
              <a:defRPr sz="1200"/>
            </a:lvl3pPr>
            <a:lvl4pPr marL="1371051" indent="0">
              <a:buNone/>
              <a:defRPr sz="1000"/>
            </a:lvl4pPr>
            <a:lvl5pPr marL="1828068" indent="0">
              <a:buNone/>
              <a:defRPr sz="1000"/>
            </a:lvl5pPr>
            <a:lvl6pPr marL="2285086" indent="0">
              <a:buNone/>
              <a:defRPr sz="1000"/>
            </a:lvl6pPr>
            <a:lvl7pPr marL="2742103" indent="0">
              <a:buNone/>
              <a:defRPr sz="1000"/>
            </a:lvl7pPr>
            <a:lvl8pPr marL="3199120" indent="0">
              <a:buNone/>
              <a:defRPr sz="1000"/>
            </a:lvl8pPr>
            <a:lvl9pPr marL="3656137"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0"/>
            <a:endParaRPr lang="en-US">
              <a:solidFill>
                <a:prstClr val="white">
                  <a:tint val="75000"/>
                </a:prstClr>
              </a:solidFill>
            </a:endParaRPr>
          </a:p>
        </p:txBody>
      </p:sp>
      <p:sp>
        <p:nvSpPr>
          <p:cNvPr id="6" name="Footer Placeholder 5"/>
          <p:cNvSpPr>
            <a:spLocks noGrp="1"/>
          </p:cNvSpPr>
          <p:nvPr>
            <p:ph type="ftr" sz="quarter" idx="11"/>
          </p:nvPr>
        </p:nvSpPr>
        <p:spPr/>
        <p:txBody>
          <a:bodyPr/>
          <a:lstStyle/>
          <a:p>
            <a:pPr rtl="0"/>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pPr rtl="0"/>
            <a:fld id="{88FBFF92-ED36-4C7E-9C76-E831FBF1AD14}" type="slidenum">
              <a:rPr lang="en-US" smtClean="0">
                <a:solidFill>
                  <a:prstClr val="white">
                    <a:tint val="75000"/>
                  </a:prstClr>
                </a:solidFill>
              </a:rPr>
              <a:pPr rtl="0"/>
              <a:t>‹#›</a:t>
            </a:fld>
            <a:endParaRPr lang="en-US">
              <a:solidFill>
                <a:prstClr val="white">
                  <a:tint val="75000"/>
                </a:prstClr>
              </a:solidFill>
            </a:endParaRPr>
          </a:p>
        </p:txBody>
      </p:sp>
    </p:spTree>
    <p:extLst>
      <p:ext uri="{BB962C8B-B14F-4D97-AF65-F5344CB8AC3E}">
        <p14:creationId xmlns:p14="http://schemas.microsoft.com/office/powerpoint/2010/main" val="134717321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5929773" cy="2362200"/>
          </a:xfrm>
        </p:spPr>
        <p:txBody>
          <a:bodyPr anchor="b">
            <a:normAutofit/>
          </a:bodyPr>
          <a:lstStyle>
            <a:lvl1pPr>
              <a:defRPr sz="319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5"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199"/>
            </a:lvl1pPr>
            <a:lvl2pPr marL="457017" indent="0">
              <a:buNone/>
              <a:defRPr sz="2799"/>
            </a:lvl2pPr>
            <a:lvl3pPr marL="914034" indent="0">
              <a:buNone/>
              <a:defRPr sz="2399"/>
            </a:lvl3pPr>
            <a:lvl4pPr marL="1371051" indent="0">
              <a:buNone/>
              <a:defRPr sz="1999"/>
            </a:lvl4pPr>
            <a:lvl5pPr marL="1828068" indent="0">
              <a:buNone/>
              <a:defRPr sz="1999"/>
            </a:lvl5pPr>
            <a:lvl6pPr marL="2285086" indent="0">
              <a:buNone/>
              <a:defRPr sz="1999"/>
            </a:lvl6pPr>
            <a:lvl7pPr marL="2742103" indent="0">
              <a:buNone/>
              <a:defRPr sz="1999"/>
            </a:lvl7pPr>
            <a:lvl8pPr marL="3199120" indent="0">
              <a:buNone/>
              <a:defRPr sz="1999"/>
            </a:lvl8pPr>
            <a:lvl9pPr marL="3656137" indent="0">
              <a:buNone/>
              <a:defRPr sz="1999"/>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799"/>
            </a:lvl1pPr>
            <a:lvl2pPr marL="457017" indent="0">
              <a:buNone/>
              <a:defRPr sz="1399"/>
            </a:lvl2pPr>
            <a:lvl3pPr marL="914034" indent="0">
              <a:buNone/>
              <a:defRPr sz="1200"/>
            </a:lvl3pPr>
            <a:lvl4pPr marL="1371051" indent="0">
              <a:buNone/>
              <a:defRPr sz="1000"/>
            </a:lvl4pPr>
            <a:lvl5pPr marL="1828068" indent="0">
              <a:buNone/>
              <a:defRPr sz="1000"/>
            </a:lvl5pPr>
            <a:lvl6pPr marL="2285086" indent="0">
              <a:buNone/>
              <a:defRPr sz="1000"/>
            </a:lvl6pPr>
            <a:lvl7pPr marL="2742103" indent="0">
              <a:buNone/>
              <a:defRPr sz="1000"/>
            </a:lvl7pPr>
            <a:lvl8pPr marL="3199120" indent="0">
              <a:buNone/>
              <a:defRPr sz="1000"/>
            </a:lvl8pPr>
            <a:lvl9pPr marL="3656137"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0"/>
            <a:endParaRPr lang="en-US">
              <a:solidFill>
                <a:prstClr val="white">
                  <a:tint val="75000"/>
                </a:prstClr>
              </a:solidFill>
            </a:endParaRPr>
          </a:p>
        </p:txBody>
      </p:sp>
      <p:sp>
        <p:nvSpPr>
          <p:cNvPr id="6" name="Footer Placeholder 5"/>
          <p:cNvSpPr>
            <a:spLocks noGrp="1"/>
          </p:cNvSpPr>
          <p:nvPr>
            <p:ph type="ftr" sz="quarter" idx="11"/>
          </p:nvPr>
        </p:nvSpPr>
        <p:spPr/>
        <p:txBody>
          <a:bodyPr/>
          <a:lstStyle/>
          <a:p>
            <a:pPr rtl="0"/>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pPr rtl="0"/>
            <a:fld id="{88FBFF92-ED36-4C7E-9C76-E831FBF1AD14}" type="slidenum">
              <a:rPr lang="en-US" smtClean="0">
                <a:solidFill>
                  <a:prstClr val="white">
                    <a:tint val="75000"/>
                  </a:prstClr>
                </a:solidFill>
              </a:rPr>
              <a:pPr rtl="0"/>
              <a:t>‹#›</a:t>
            </a:fld>
            <a:endParaRPr lang="en-US">
              <a:solidFill>
                <a:prstClr val="white">
                  <a:tint val="75000"/>
                </a:prstClr>
              </a:solidFill>
            </a:endParaRPr>
          </a:p>
        </p:txBody>
      </p:sp>
    </p:spTree>
    <p:extLst>
      <p:ext uri="{BB962C8B-B14F-4D97-AF65-F5344CB8AC3E}">
        <p14:creationId xmlns:p14="http://schemas.microsoft.com/office/powerpoint/2010/main" val="316946539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6" y="609602"/>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7"/>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rtl="0"/>
            <a:endParaRPr lang="en-US">
              <a:solidFill>
                <a:prstClr val="white">
                  <a:tint val="75000"/>
                </a:prstClr>
              </a:solidFill>
            </a:endParaRPr>
          </a:p>
        </p:txBody>
      </p:sp>
      <p:sp>
        <p:nvSpPr>
          <p:cNvPr id="5" name="Footer Placeholder 4"/>
          <p:cNvSpPr>
            <a:spLocks noGrp="1"/>
          </p:cNvSpPr>
          <p:nvPr>
            <p:ph type="ftr" sz="quarter" idx="3"/>
          </p:nvPr>
        </p:nvSpPr>
        <p:spPr>
          <a:xfrm>
            <a:off x="913795" y="5883277"/>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rtl="0"/>
            <a:endParaRPr lang="en-US">
              <a:solidFill>
                <a:prstClr val="white">
                  <a:tint val="75000"/>
                </a:prstClr>
              </a:solidFill>
            </a:endParaRPr>
          </a:p>
        </p:txBody>
      </p:sp>
      <p:sp>
        <p:nvSpPr>
          <p:cNvPr id="6" name="Slide Number Placeholder 5"/>
          <p:cNvSpPr>
            <a:spLocks noGrp="1"/>
          </p:cNvSpPr>
          <p:nvPr>
            <p:ph type="sldNum" sz="quarter" idx="4"/>
          </p:nvPr>
        </p:nvSpPr>
        <p:spPr>
          <a:xfrm>
            <a:off x="10514012" y="5883277"/>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rtl="0"/>
            <a:fld id="{88FBFF92-ED36-4C7E-9C76-E831FBF1AD14}" type="slidenum">
              <a:rPr lang="en-US" smtClean="0">
                <a:solidFill>
                  <a:prstClr val="white">
                    <a:tint val="75000"/>
                  </a:prstClr>
                </a:solidFill>
              </a:rPr>
              <a:pPr rtl="0"/>
              <a:t>‹#›</a:t>
            </a:fld>
            <a:endParaRPr lang="en-US">
              <a:solidFill>
                <a:prstClr val="white">
                  <a:tint val="75000"/>
                </a:prstClr>
              </a:solidFill>
            </a:endParaRPr>
          </a:p>
        </p:txBody>
      </p:sp>
    </p:spTree>
    <p:extLst>
      <p:ext uri="{BB962C8B-B14F-4D97-AF65-F5344CB8AC3E}">
        <p14:creationId xmlns:p14="http://schemas.microsoft.com/office/powerpoint/2010/main" val="357299148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ftr="0" dt="0"/>
  <p:txStyles>
    <p:titleStyle>
      <a:lvl1pPr algn="ctr" defTabSz="914034" rtl="1" eaLnBrk="1" latinLnBrk="0" hangingPunct="1">
        <a:lnSpc>
          <a:spcPct val="90000"/>
        </a:lnSpc>
        <a:spcBef>
          <a:spcPct val="0"/>
        </a:spcBef>
        <a:buNone/>
        <a:defRPr sz="3399"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509" indent="-228509" algn="r" defTabSz="914034" rtl="1" eaLnBrk="1" latinLnBrk="0" hangingPunct="1">
        <a:lnSpc>
          <a:spcPct val="120000"/>
        </a:lnSpc>
        <a:spcBef>
          <a:spcPts val="1000"/>
        </a:spcBef>
        <a:buFont typeface="Arial" panose="020B0604020202020204" pitchFamily="34" charset="0"/>
        <a:buChar char="•"/>
        <a:defRPr sz="1999"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526" indent="-228509" algn="r" defTabSz="914034" rtl="1" eaLnBrk="1" latinLnBrk="0" hangingPunct="1">
        <a:lnSpc>
          <a:spcPct val="120000"/>
        </a:lnSpc>
        <a:spcBef>
          <a:spcPts val="500"/>
        </a:spcBef>
        <a:buFont typeface="Arial" panose="020B0604020202020204" pitchFamily="34" charset="0"/>
        <a:buChar char="•"/>
        <a:defRPr sz="1799"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2543" indent="-228509" algn="r" defTabSz="914034" rtl="1" eaLnBrk="1" latinLnBrk="0" hangingPunct="1">
        <a:lnSpc>
          <a:spcPct val="120000"/>
        </a:lnSpc>
        <a:spcBef>
          <a:spcPts val="500"/>
        </a:spcBef>
        <a:buFont typeface="Arial" panose="020B0604020202020204" pitchFamily="34" charset="0"/>
        <a:buChar char="•"/>
        <a:defRPr sz="1599" kern="1200">
          <a:solidFill>
            <a:schemeClr val="tx1"/>
          </a:solidFill>
          <a:effectLst>
            <a:outerShdw blurRad="50800" dist="38100" dir="2700000" algn="tl" rotWithShape="0">
              <a:srgbClr val="000000">
                <a:alpha val="48000"/>
              </a:srgbClr>
            </a:outerShdw>
          </a:effectLst>
          <a:latin typeface="+mn-lt"/>
          <a:ea typeface="+mn-ea"/>
          <a:cs typeface="+mn-cs"/>
        </a:defRPr>
      </a:lvl3pPr>
      <a:lvl4pPr marL="1599560" indent="-228509" algn="r" defTabSz="914034" rtl="1" eaLnBrk="1" latinLnBrk="0" hangingPunct="1">
        <a:lnSpc>
          <a:spcPct val="120000"/>
        </a:lnSpc>
        <a:spcBef>
          <a:spcPts val="500"/>
        </a:spcBef>
        <a:buFont typeface="Arial" panose="020B0604020202020204" pitchFamily="34" charset="0"/>
        <a:buChar char="•"/>
        <a:defRPr sz="1399"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6577" indent="-228509" algn="r" defTabSz="914034"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3594" indent="-228509" algn="r" defTabSz="914034"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0611" indent="-228509" algn="r" defTabSz="914034"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7628" indent="-228509" algn="r" defTabSz="914034"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4646" indent="-228509" algn="r" defTabSz="914034"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r" defTabSz="914034" rtl="1" eaLnBrk="1" latinLnBrk="0" hangingPunct="1">
        <a:defRPr sz="1799" kern="1200">
          <a:solidFill>
            <a:schemeClr val="tx1"/>
          </a:solidFill>
          <a:latin typeface="+mn-lt"/>
          <a:ea typeface="+mn-ea"/>
          <a:cs typeface="+mn-cs"/>
        </a:defRPr>
      </a:lvl1pPr>
      <a:lvl2pPr marL="457017" algn="r" defTabSz="914034" rtl="1" eaLnBrk="1" latinLnBrk="0" hangingPunct="1">
        <a:defRPr sz="1799" kern="1200">
          <a:solidFill>
            <a:schemeClr val="tx1"/>
          </a:solidFill>
          <a:latin typeface="+mn-lt"/>
          <a:ea typeface="+mn-ea"/>
          <a:cs typeface="+mn-cs"/>
        </a:defRPr>
      </a:lvl2pPr>
      <a:lvl3pPr marL="914034" algn="r" defTabSz="914034" rtl="1" eaLnBrk="1" latinLnBrk="0" hangingPunct="1">
        <a:defRPr sz="1799" kern="1200">
          <a:solidFill>
            <a:schemeClr val="tx1"/>
          </a:solidFill>
          <a:latin typeface="+mn-lt"/>
          <a:ea typeface="+mn-ea"/>
          <a:cs typeface="+mn-cs"/>
        </a:defRPr>
      </a:lvl3pPr>
      <a:lvl4pPr marL="1371051" algn="r" defTabSz="914034" rtl="1" eaLnBrk="1" latinLnBrk="0" hangingPunct="1">
        <a:defRPr sz="1799" kern="1200">
          <a:solidFill>
            <a:schemeClr val="tx1"/>
          </a:solidFill>
          <a:latin typeface="+mn-lt"/>
          <a:ea typeface="+mn-ea"/>
          <a:cs typeface="+mn-cs"/>
        </a:defRPr>
      </a:lvl4pPr>
      <a:lvl5pPr marL="1828068" algn="r" defTabSz="914034" rtl="1" eaLnBrk="1" latinLnBrk="0" hangingPunct="1">
        <a:defRPr sz="1799" kern="1200">
          <a:solidFill>
            <a:schemeClr val="tx1"/>
          </a:solidFill>
          <a:latin typeface="+mn-lt"/>
          <a:ea typeface="+mn-ea"/>
          <a:cs typeface="+mn-cs"/>
        </a:defRPr>
      </a:lvl5pPr>
      <a:lvl6pPr marL="2285086" algn="r" defTabSz="914034" rtl="1" eaLnBrk="1" latinLnBrk="0" hangingPunct="1">
        <a:defRPr sz="1799" kern="1200">
          <a:solidFill>
            <a:schemeClr val="tx1"/>
          </a:solidFill>
          <a:latin typeface="+mn-lt"/>
          <a:ea typeface="+mn-ea"/>
          <a:cs typeface="+mn-cs"/>
        </a:defRPr>
      </a:lvl6pPr>
      <a:lvl7pPr marL="2742103" algn="r" defTabSz="914034" rtl="1" eaLnBrk="1" latinLnBrk="0" hangingPunct="1">
        <a:defRPr sz="1799" kern="1200">
          <a:solidFill>
            <a:schemeClr val="tx1"/>
          </a:solidFill>
          <a:latin typeface="+mn-lt"/>
          <a:ea typeface="+mn-ea"/>
          <a:cs typeface="+mn-cs"/>
        </a:defRPr>
      </a:lvl7pPr>
      <a:lvl8pPr marL="3199120" algn="r" defTabSz="914034" rtl="1" eaLnBrk="1" latinLnBrk="0" hangingPunct="1">
        <a:defRPr sz="1799" kern="1200">
          <a:solidFill>
            <a:schemeClr val="tx1"/>
          </a:solidFill>
          <a:latin typeface="+mn-lt"/>
          <a:ea typeface="+mn-ea"/>
          <a:cs typeface="+mn-cs"/>
        </a:defRPr>
      </a:lvl8pPr>
      <a:lvl9pPr marL="3656137" algn="r" defTabSz="914034" rtl="1"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E003E"/>
        </a:solidFill>
        <a:effectLst/>
      </p:bgPr>
    </p:bg>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12234" t="9785" r="1153" b="3713"/>
          <a:stretch/>
        </p:blipFill>
        <p:spPr>
          <a:xfrm>
            <a:off x="4910017" y="140205"/>
            <a:ext cx="2698519" cy="2064659"/>
          </a:xfrm>
          <a:prstGeom prst="rect">
            <a:avLst/>
          </a:prstGeom>
          <a:ln>
            <a:noFill/>
          </a:ln>
          <a:effectLst>
            <a:softEdge rad="112500"/>
          </a:effectLst>
        </p:spPr>
      </p:pic>
      <p:sp>
        <p:nvSpPr>
          <p:cNvPr id="3" name="Rectangle 2"/>
          <p:cNvSpPr/>
          <p:nvPr/>
        </p:nvSpPr>
        <p:spPr>
          <a:xfrm>
            <a:off x="2282723" y="2814464"/>
            <a:ext cx="8202618" cy="923330"/>
          </a:xfrm>
          <a:prstGeom prst="rect">
            <a:avLst/>
          </a:prstGeom>
        </p:spPr>
        <p:txBody>
          <a:bodyPr wrap="square">
            <a:spAutoFit/>
          </a:bodyPr>
          <a:lstStyle/>
          <a:p>
            <a:pPr algn="ctr">
              <a:spcAft>
                <a:spcPts val="3000"/>
              </a:spcAft>
            </a:pPr>
            <a:r>
              <a:rPr lang="fa-IR" sz="5400" b="1" dirty="0" smtClean="0">
                <a:solidFill>
                  <a:srgbClr val="FF9900"/>
                </a:solidFill>
                <a:effectLst>
                  <a:outerShdw blurRad="38100" dist="38100" dir="2700000" algn="tl">
                    <a:srgbClr val="000000">
                      <a:alpha val="43137"/>
                    </a:srgbClr>
                  </a:outerShdw>
                </a:effectLst>
                <a:latin typeface="IranNastaliq" panose="02020505000000020003" pitchFamily="18" charset="0"/>
                <a:cs typeface="IranNastaliq" panose="02020505000000020003" pitchFamily="18" charset="0"/>
              </a:rPr>
              <a:t>راهنمای پایگاه  </a:t>
            </a:r>
            <a:r>
              <a:rPr lang="en-US" sz="5400" b="1" dirty="0" smtClean="0">
                <a:solidFill>
                  <a:srgbClr val="FF9900"/>
                </a:solidFill>
                <a:effectLst>
                  <a:outerShdw blurRad="38100" dist="38100" dir="2700000" algn="tl">
                    <a:srgbClr val="000000">
                      <a:alpha val="43137"/>
                    </a:srgbClr>
                  </a:outerShdw>
                </a:effectLst>
                <a:latin typeface="IranNastaliq" panose="02020505000000020003" pitchFamily="18" charset="0"/>
                <a:cs typeface="IranNastaliq" panose="02020505000000020003" pitchFamily="18" charset="0"/>
              </a:rPr>
              <a:t>JCR</a:t>
            </a:r>
            <a:endParaRPr lang="en-US" sz="5400" dirty="0">
              <a:solidFill>
                <a:srgbClr val="FF9900"/>
              </a:solidFill>
              <a:effectLst>
                <a:outerShdw blurRad="38100" dist="38100" dir="2700000" algn="tl">
                  <a:srgbClr val="000000">
                    <a:alpha val="43137"/>
                  </a:srgbClr>
                </a:outerShdw>
              </a:effectLst>
              <a:latin typeface="IranNastaliq" panose="02020505000000020003" pitchFamily="18" charset="0"/>
              <a:cs typeface="IranNastaliq" panose="02020505000000020003" pitchFamily="18" charset="0"/>
            </a:endParaRPr>
          </a:p>
        </p:txBody>
      </p:sp>
      <p:sp>
        <p:nvSpPr>
          <p:cNvPr id="4" name="Rounded Rectangle 3"/>
          <p:cNvSpPr/>
          <p:nvPr/>
        </p:nvSpPr>
        <p:spPr>
          <a:xfrm>
            <a:off x="2578337" y="4853354"/>
            <a:ext cx="7269048" cy="1282734"/>
          </a:xfrm>
          <a:prstGeom prst="roundRect">
            <a:avLst>
              <a:gd name="adj" fmla="val 50000"/>
            </a:avLst>
          </a:prstGeom>
          <a:solidFill>
            <a:srgbClr val="E1B309"/>
          </a:solidFill>
          <a:ln/>
        </p:spPr>
        <p:style>
          <a:lnRef idx="1">
            <a:schemeClr val="accent6"/>
          </a:lnRef>
          <a:fillRef idx="1003">
            <a:schemeClr val="dk2"/>
          </a:fillRef>
          <a:effectRef idx="1">
            <a:schemeClr val="accent6"/>
          </a:effectRef>
          <a:fontRef idx="minor">
            <a:schemeClr val="dk1"/>
          </a:fontRef>
        </p:style>
        <p:txBody>
          <a:bodyPr anchor="ctr"/>
          <a:lstStyle/>
          <a:p>
            <a:pPr algn="ctr">
              <a:defRPr/>
            </a:pPr>
            <a:endParaRPr lang="fa-IR" sz="3600" b="1" dirty="0">
              <a:solidFill>
                <a:prstClr val="black"/>
              </a:solidFill>
              <a:latin typeface="IranNastaliq" panose="02020505000000020003" pitchFamily="18" charset="0"/>
              <a:cs typeface="IranNastaliq" panose="02020505000000020003" pitchFamily="18" charset="0"/>
            </a:endParaRPr>
          </a:p>
          <a:p>
            <a:pPr algn="ctr">
              <a:defRPr/>
            </a:pPr>
            <a:r>
              <a:rPr lang="fa-IR" sz="3600" b="1" dirty="0">
                <a:solidFill>
                  <a:prstClr val="black"/>
                </a:solidFill>
                <a:latin typeface="IranNastaliq" panose="02020505000000020003" pitchFamily="18" charset="0"/>
                <a:cs typeface="IranNastaliq" panose="02020505000000020003" pitchFamily="18" charset="0"/>
              </a:rPr>
              <a:t>فاطمه رفیعی نسب</a:t>
            </a:r>
          </a:p>
          <a:p>
            <a:pPr algn="ctr">
              <a:defRPr/>
            </a:pPr>
            <a:r>
              <a:rPr lang="fa-IR" sz="3600" b="1" dirty="0">
                <a:solidFill>
                  <a:prstClr val="black"/>
                </a:solidFill>
                <a:latin typeface="IranNastaliq" panose="02020505000000020003" pitchFamily="18" charset="0"/>
                <a:cs typeface="IranNastaliq" panose="02020505000000020003" pitchFamily="18" charset="0"/>
              </a:rPr>
              <a:t>کارشناس اشتراک  پایگاه های کتابخانه مرکزی دانشگاه</a:t>
            </a:r>
            <a:endParaRPr lang="en-US" sz="1600" dirty="0">
              <a:solidFill>
                <a:prstClr val="black"/>
              </a:solidFill>
              <a:latin typeface="Arial" panose="020B0604020202020204" pitchFamily="34" charset="0"/>
              <a:cs typeface="B Zar" panose="00000400000000000000" pitchFamily="2" charset="-78"/>
            </a:endParaRPr>
          </a:p>
          <a:p>
            <a:pPr algn="ctr" defTabSz="914112">
              <a:defRPr/>
            </a:pPr>
            <a:endParaRPr lang="en-US" sz="3200" dirty="0">
              <a:solidFill>
                <a:prstClr val="white"/>
              </a:solidFill>
              <a:latin typeface="Arial" panose="020B0604020202020204" pitchFamily="34" charset="0"/>
            </a:endParaRPr>
          </a:p>
        </p:txBody>
      </p:sp>
      <p:sp>
        <p:nvSpPr>
          <p:cNvPr id="5" name="TextBox 4"/>
          <p:cNvSpPr txBox="1"/>
          <p:nvPr/>
        </p:nvSpPr>
        <p:spPr>
          <a:xfrm>
            <a:off x="5218246" y="6457890"/>
            <a:ext cx="1584176" cy="400110"/>
          </a:xfrm>
          <a:prstGeom prst="rect">
            <a:avLst/>
          </a:prstGeom>
          <a:noFill/>
        </p:spPr>
        <p:txBody>
          <a:bodyPr wrap="square" rtlCol="0">
            <a:spAutoFit/>
          </a:bodyPr>
          <a:lstStyle/>
          <a:p>
            <a:r>
              <a:rPr lang="fa-IR" sz="2000" b="1" dirty="0" smtClean="0">
                <a:solidFill>
                  <a:prstClr val="white"/>
                </a:solidFill>
                <a:latin typeface="Vazir" panose="020B0603030804020204" pitchFamily="34" charset="-78"/>
                <a:cs typeface="Vazir" panose="020B0603030804020204" pitchFamily="34" charset="-78"/>
              </a:rPr>
              <a:t>آذر  1402</a:t>
            </a:r>
            <a:endParaRPr lang="en-US" sz="2000" b="1" dirty="0">
              <a:solidFill>
                <a:prstClr val="white"/>
              </a:solidFill>
              <a:latin typeface="Vazir" panose="020B0603030804020204" pitchFamily="34" charset="-78"/>
              <a:cs typeface="Vazir" panose="020B0603030804020204" pitchFamily="34" charset="-78"/>
            </a:endParaRPr>
          </a:p>
        </p:txBody>
      </p:sp>
    </p:spTree>
    <p:extLst>
      <p:ext uri="{BB962C8B-B14F-4D97-AF65-F5344CB8AC3E}">
        <p14:creationId xmlns:p14="http://schemas.microsoft.com/office/powerpoint/2010/main" val="20671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E003E"/>
        </a:solidFill>
        <a:effectLst/>
      </p:bgPr>
    </p:bg>
    <p:spTree>
      <p:nvGrpSpPr>
        <p:cNvPr id="1" name=""/>
        <p:cNvGrpSpPr/>
        <p:nvPr/>
      </p:nvGrpSpPr>
      <p:grpSpPr>
        <a:xfrm>
          <a:off x="0" y="0"/>
          <a:ext cx="0" cy="0"/>
          <a:chOff x="0" y="0"/>
          <a:chExt cx="0" cy="0"/>
        </a:xfrm>
      </p:grpSpPr>
      <p:sp>
        <p:nvSpPr>
          <p:cNvPr id="4" name="Rectangle 3"/>
          <p:cNvSpPr/>
          <p:nvPr/>
        </p:nvSpPr>
        <p:spPr>
          <a:xfrm>
            <a:off x="773333" y="2002109"/>
            <a:ext cx="10860258" cy="3046988"/>
          </a:xfrm>
          <a:prstGeom prst="rect">
            <a:avLst/>
          </a:prstGeom>
        </p:spPr>
        <p:txBody>
          <a:bodyPr wrap="square">
            <a:spAutoFit/>
          </a:bodyPr>
          <a:lstStyle/>
          <a:p>
            <a:pPr algn="just"/>
            <a:r>
              <a:rPr lang="fa-IR" sz="2400" dirty="0">
                <a:cs typeface="B Zar" panose="00000400000000000000" pitchFamily="2" charset="-78"/>
              </a:rPr>
              <a:t>شاخص تاثیر یا ایمپکت </a:t>
            </a:r>
            <a:r>
              <a:rPr lang="fa-IR" sz="2400" dirty="0" smtClean="0">
                <a:cs typeface="B Zar" panose="00000400000000000000" pitchFamily="2" charset="-78"/>
              </a:rPr>
              <a:t>فاکتور، به </a:t>
            </a:r>
            <a:r>
              <a:rPr lang="fa-IR" sz="2400" dirty="0">
                <a:cs typeface="B Zar" panose="00000400000000000000" pitchFamily="2" charset="-78"/>
              </a:rPr>
              <a:t>عنوان ارزیابی کیفی مجلات به کار می‌رود. این شاخص بر اساس تعداد استنادات دریافتی مجله‌ای در یک سال به تعداد مقالات دو سال گذشته آن مجله است. استفاده اولیه این شاخص برای مقایسه تاثیر مجلات مستقل از اندازه برای انتخاب در نمایه استنادی علوم بود، ولی بعدا از این شاخص برای ارزیابی عملکرد نشریات استفاده شد. امروزه نیز این شاخص شناخته‌ شده‌ترین شاخص کتابسنجی در سراسر دنیاست. مزایای اصلی این شاخص سادگی درک و تفسیر، ثبات و دسترسی سریع است.</a:t>
            </a:r>
          </a:p>
          <a:p>
            <a:pPr algn="just"/>
            <a:endParaRPr lang="fa-IR" sz="2400" dirty="0">
              <a:cs typeface="B Zar" panose="00000400000000000000" pitchFamily="2" charset="-78"/>
            </a:endParaRPr>
          </a:p>
          <a:p>
            <a:pPr algn="just"/>
            <a:r>
              <a:rPr lang="fa-IR" sz="2400" dirty="0">
                <a:cs typeface="B Zar" panose="00000400000000000000" pitchFamily="2" charset="-78"/>
              </a:rPr>
              <a:t>شاخص </a:t>
            </a:r>
            <a:r>
              <a:rPr lang="fa-IR" sz="2400" dirty="0" smtClean="0">
                <a:cs typeface="B Zar" panose="00000400000000000000" pitchFamily="2" charset="-78"/>
              </a:rPr>
              <a:t>آنی(</a:t>
            </a:r>
            <a:r>
              <a:rPr lang="en-US" sz="2000" dirty="0">
                <a:latin typeface="Times New Roman" panose="02020603050405020304" pitchFamily="18" charset="0"/>
                <a:cs typeface="Times New Roman" panose="02020603050405020304" pitchFamily="18" charset="0"/>
              </a:rPr>
              <a:t>Immediacy Index</a:t>
            </a:r>
            <a:r>
              <a:rPr lang="fa-IR" sz="2400" dirty="0" smtClean="0">
                <a:cs typeface="B Zar" panose="00000400000000000000" pitchFamily="2" charset="-78"/>
              </a:rPr>
              <a:t>)، </a:t>
            </a:r>
            <a:r>
              <a:rPr lang="fa-IR" sz="2400" dirty="0">
                <a:cs typeface="B Zar" panose="00000400000000000000" pitchFamily="2" charset="-78"/>
              </a:rPr>
              <a:t>این شاخص تعداد دفعاتی که که مقالات یک مجله در سال انتشار مورد استناد قرار گرفته‌اند را نشان می‌دهد.</a:t>
            </a:r>
            <a:endParaRPr lang="fa-IR" sz="2400" dirty="0"/>
          </a:p>
        </p:txBody>
      </p:sp>
      <p:sp>
        <p:nvSpPr>
          <p:cNvPr id="3" name="Rectangle 2"/>
          <p:cNvSpPr/>
          <p:nvPr/>
        </p:nvSpPr>
        <p:spPr>
          <a:xfrm>
            <a:off x="4082562" y="355600"/>
            <a:ext cx="4241800" cy="1168400"/>
          </a:xfrm>
          <a:prstGeom prst="rect">
            <a:avLst/>
          </a:prstGeom>
          <a:solidFill>
            <a:srgbClr val="FFFF00"/>
          </a:solidFill>
          <a:ln>
            <a:solidFill>
              <a:srgbClr val="FFFF00"/>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800" b="1" dirty="0" smtClean="0">
                <a:solidFill>
                  <a:schemeClr val="bg1"/>
                </a:solidFill>
                <a:cs typeface="+mj-cs"/>
              </a:rPr>
              <a:t>IF</a:t>
            </a:r>
            <a:endParaRPr lang="fa-IR" b="1" dirty="0">
              <a:solidFill>
                <a:schemeClr val="bg1"/>
              </a:solidFill>
              <a:cs typeface="+mj-cs"/>
            </a:endParaRPr>
          </a:p>
        </p:txBody>
      </p:sp>
    </p:spTree>
    <p:extLst>
      <p:ext uri="{BB962C8B-B14F-4D97-AF65-F5344CB8AC3E}">
        <p14:creationId xmlns:p14="http://schemas.microsoft.com/office/powerpoint/2010/main" val="12857902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E003E"/>
        </a:solidFill>
        <a:effectLst/>
      </p:bgPr>
    </p:bg>
    <p:spTree>
      <p:nvGrpSpPr>
        <p:cNvPr id="1" name=""/>
        <p:cNvGrpSpPr/>
        <p:nvPr/>
      </p:nvGrpSpPr>
      <p:grpSpPr>
        <a:xfrm>
          <a:off x="0" y="0"/>
          <a:ext cx="0" cy="0"/>
          <a:chOff x="0" y="0"/>
          <a:chExt cx="0" cy="0"/>
        </a:xfrm>
      </p:grpSpPr>
      <p:sp>
        <p:nvSpPr>
          <p:cNvPr id="4" name="Rectangle 3"/>
          <p:cNvSpPr/>
          <p:nvPr/>
        </p:nvSpPr>
        <p:spPr>
          <a:xfrm>
            <a:off x="773333" y="2002109"/>
            <a:ext cx="10860258" cy="2677656"/>
          </a:xfrm>
          <a:prstGeom prst="rect">
            <a:avLst/>
          </a:prstGeom>
        </p:spPr>
        <p:txBody>
          <a:bodyPr wrap="square">
            <a:spAutoFit/>
          </a:bodyPr>
          <a:lstStyle/>
          <a:p>
            <a:pPr algn="just"/>
            <a:r>
              <a:rPr lang="fa-IR" sz="2400" dirty="0">
                <a:cs typeface="B Zar" panose="00000400000000000000" pitchFamily="2" charset="-78"/>
              </a:rPr>
              <a:t>آیجن </a:t>
            </a:r>
            <a:r>
              <a:rPr lang="fa-IR" sz="2400" dirty="0" smtClean="0">
                <a:cs typeface="B Zar" panose="00000400000000000000" pitchFamily="2" charset="-78"/>
              </a:rPr>
              <a:t>فاکتور(</a:t>
            </a:r>
            <a:r>
              <a:rPr lang="en-US" sz="2000" dirty="0" err="1">
                <a:latin typeface="Times New Roman" panose="02020603050405020304" pitchFamily="18" charset="0"/>
                <a:cs typeface="Times New Roman" panose="02020603050405020304" pitchFamily="18" charset="0"/>
              </a:rPr>
              <a:t>Eigenfactor</a:t>
            </a:r>
            <a:r>
              <a:rPr lang="fa-IR" sz="2400" dirty="0" smtClean="0">
                <a:cs typeface="B Zar" panose="00000400000000000000" pitchFamily="2" charset="-78"/>
              </a:rPr>
              <a:t>)، </a:t>
            </a:r>
            <a:r>
              <a:rPr lang="fa-IR" sz="2400" dirty="0">
                <a:cs typeface="B Zar" panose="00000400000000000000" pitchFamily="2" charset="-78"/>
              </a:rPr>
              <a:t>شاخص دیگری است که بر اساس اعتبار نشریه که از استنادات حاصل می‌شود عمل کرده و بر این مبنا به استنادات مجلات معتبر ارزش بیش‌تری از استنادات نشریات کم‌اعتبارتر می‌دهد، به عبارتی ارزش هر استناد را برابر 1 در نظر نمی‌گیرد و امروزه به عنوان یک شاخص معتبر نشریات محسوب می‌شود. در مقابل نفوذ مقاله یک شاخص نرمال شده است که عامل اندازه را از محاسبات حذف کرده، از آن‌جا که مجلاتی که مقالات بیش‌تری منتشر می‌کنند ممکن است استنادات بیش‌تری نیز دریافت کنند از تقسیم آیجن فاکتور هر مجله بر تعداد مقالات آن و نرمال‌سازی، نفوذ مقاله به دست می‌آید.</a:t>
            </a:r>
          </a:p>
          <a:p>
            <a:pPr algn="just"/>
            <a:endParaRPr lang="fa-IR" sz="2400" dirty="0">
              <a:cs typeface="B Zar" panose="00000400000000000000" pitchFamily="2" charset="-78"/>
            </a:endParaRPr>
          </a:p>
        </p:txBody>
      </p:sp>
      <p:sp>
        <p:nvSpPr>
          <p:cNvPr id="3" name="Rectangle 2"/>
          <p:cNvSpPr/>
          <p:nvPr/>
        </p:nvSpPr>
        <p:spPr>
          <a:xfrm>
            <a:off x="4082562" y="355600"/>
            <a:ext cx="4241800" cy="1168400"/>
          </a:xfrm>
          <a:prstGeom prst="rect">
            <a:avLst/>
          </a:prstGeom>
          <a:solidFill>
            <a:srgbClr val="FFFF00"/>
          </a:solidFill>
          <a:ln>
            <a:solidFill>
              <a:srgbClr val="FFFF00"/>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800" b="1" dirty="0" err="1" smtClean="0">
                <a:solidFill>
                  <a:schemeClr val="bg1"/>
                </a:solidFill>
                <a:cs typeface="+mj-cs"/>
              </a:rPr>
              <a:t>Eigenfactor</a:t>
            </a:r>
            <a:endParaRPr lang="fa-IR" b="1" dirty="0">
              <a:solidFill>
                <a:schemeClr val="bg1"/>
              </a:solidFill>
              <a:cs typeface="+mj-cs"/>
            </a:endParaRPr>
          </a:p>
        </p:txBody>
      </p:sp>
    </p:spTree>
    <p:extLst>
      <p:ext uri="{BB962C8B-B14F-4D97-AF65-F5344CB8AC3E}">
        <p14:creationId xmlns:p14="http://schemas.microsoft.com/office/powerpoint/2010/main" val="1033946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E003E"/>
        </a:solidFill>
        <a:effectLst/>
      </p:bgPr>
    </p:bg>
    <p:spTree>
      <p:nvGrpSpPr>
        <p:cNvPr id="1" name=""/>
        <p:cNvGrpSpPr/>
        <p:nvPr/>
      </p:nvGrpSpPr>
      <p:grpSpPr>
        <a:xfrm>
          <a:off x="0" y="0"/>
          <a:ext cx="0" cy="0"/>
          <a:chOff x="0" y="0"/>
          <a:chExt cx="0" cy="0"/>
        </a:xfrm>
      </p:grpSpPr>
      <p:sp>
        <p:nvSpPr>
          <p:cNvPr id="4" name="Rectangle 3"/>
          <p:cNvSpPr/>
          <p:nvPr/>
        </p:nvSpPr>
        <p:spPr>
          <a:xfrm>
            <a:off x="773333" y="2002109"/>
            <a:ext cx="10860258" cy="1938992"/>
          </a:xfrm>
          <a:prstGeom prst="rect">
            <a:avLst/>
          </a:prstGeom>
        </p:spPr>
        <p:txBody>
          <a:bodyPr wrap="square">
            <a:spAutoFit/>
          </a:bodyPr>
          <a:lstStyle/>
          <a:p>
            <a:pPr algn="just"/>
            <a:r>
              <a:rPr lang="fa-IR" sz="2400" dirty="0">
                <a:cs typeface="B Zar" panose="00000400000000000000" pitchFamily="2" charset="-78"/>
              </a:rPr>
              <a:t>رتبه‌بندی چارک مجلات: پایگاه جی سی آر بر اساس دسته‌بندی موضوعی و شاخص تاثیر خود مجلات را تقسیم بندی می‌کند: </a:t>
            </a:r>
            <a:r>
              <a:rPr lang="en-US" sz="2400" dirty="0">
                <a:cs typeface="B Zar" panose="00000400000000000000" pitchFamily="2" charset="-78"/>
              </a:rPr>
              <a:t>Q1</a:t>
            </a:r>
            <a:r>
              <a:rPr lang="fa-IR" sz="2400" dirty="0">
                <a:cs typeface="B Zar" panose="00000400000000000000" pitchFamily="2" charset="-78"/>
              </a:rPr>
              <a:t>نشان دهنده 25% اول از توزیع شاخص تاثیر، </a:t>
            </a:r>
            <a:r>
              <a:rPr lang="en-US" sz="2400" dirty="0">
                <a:cs typeface="B Zar" panose="00000400000000000000" pitchFamily="2" charset="-78"/>
              </a:rPr>
              <a:t>Q2 </a:t>
            </a:r>
            <a:r>
              <a:rPr lang="fa-IR" sz="2400" dirty="0">
                <a:cs typeface="B Zar" panose="00000400000000000000" pitchFamily="2" charset="-78"/>
              </a:rPr>
              <a:t>برای جایگاه متوسط رو به بالا(بین 25 تا 50%)، </a:t>
            </a:r>
            <a:r>
              <a:rPr lang="en-US" sz="2400" dirty="0">
                <a:cs typeface="B Zar" panose="00000400000000000000" pitchFamily="2" charset="-78"/>
              </a:rPr>
              <a:t>Q3 </a:t>
            </a:r>
            <a:r>
              <a:rPr lang="fa-IR" sz="2400" dirty="0">
                <a:cs typeface="B Zar" panose="00000400000000000000" pitchFamily="2" charset="-78"/>
              </a:rPr>
              <a:t>جایگاه متوسط رو به پایین(بین 50 تا 75 درصد) و </a:t>
            </a:r>
            <a:r>
              <a:rPr lang="en-US" sz="2400" dirty="0">
                <a:cs typeface="B Zar" panose="00000400000000000000" pitchFamily="2" charset="-78"/>
              </a:rPr>
              <a:t>Q4 </a:t>
            </a:r>
            <a:r>
              <a:rPr lang="fa-IR" sz="2400" dirty="0">
                <a:cs typeface="B Zar" panose="00000400000000000000" pitchFamily="2" charset="-78"/>
              </a:rPr>
              <a:t>پایین‌ترین جایگاه (25 درصد پایین).</a:t>
            </a:r>
          </a:p>
          <a:p>
            <a:pPr algn="just"/>
            <a:endParaRPr lang="fa-IR" sz="2400" dirty="0">
              <a:cs typeface="B Zar" panose="00000400000000000000" pitchFamily="2" charset="-78"/>
            </a:endParaRPr>
          </a:p>
          <a:p>
            <a:pPr algn="just"/>
            <a:endParaRPr lang="fa-IR" sz="2400" dirty="0">
              <a:cs typeface="B Zar" panose="00000400000000000000" pitchFamily="2" charset="-78"/>
            </a:endParaRPr>
          </a:p>
        </p:txBody>
      </p:sp>
      <p:sp>
        <p:nvSpPr>
          <p:cNvPr id="3" name="Rectangle 2"/>
          <p:cNvSpPr/>
          <p:nvPr/>
        </p:nvSpPr>
        <p:spPr>
          <a:xfrm>
            <a:off x="4082562" y="355600"/>
            <a:ext cx="4241800" cy="1168400"/>
          </a:xfrm>
          <a:prstGeom prst="rect">
            <a:avLst/>
          </a:prstGeom>
          <a:solidFill>
            <a:srgbClr val="FFFF00"/>
          </a:solidFill>
          <a:ln>
            <a:solidFill>
              <a:srgbClr val="FFFF00"/>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800" b="1" dirty="0" smtClean="0">
                <a:solidFill>
                  <a:schemeClr val="bg1"/>
                </a:solidFill>
                <a:cs typeface="+mj-cs"/>
              </a:rPr>
              <a:t>Quartile</a:t>
            </a:r>
            <a:endParaRPr lang="fa-IR" b="1" dirty="0">
              <a:solidFill>
                <a:schemeClr val="bg1"/>
              </a:solidFill>
              <a:cs typeface="+mj-cs"/>
            </a:endParaRPr>
          </a:p>
        </p:txBody>
      </p:sp>
    </p:spTree>
    <p:extLst>
      <p:ext uri="{BB962C8B-B14F-4D97-AF65-F5344CB8AC3E}">
        <p14:creationId xmlns:p14="http://schemas.microsoft.com/office/powerpoint/2010/main" val="18442575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E003E"/>
        </a:solidFill>
        <a:effectLst/>
      </p:bgPr>
    </p:bg>
    <p:spTree>
      <p:nvGrpSpPr>
        <p:cNvPr id="1" name=""/>
        <p:cNvGrpSpPr/>
        <p:nvPr/>
      </p:nvGrpSpPr>
      <p:grpSpPr>
        <a:xfrm>
          <a:off x="0" y="0"/>
          <a:ext cx="0" cy="0"/>
          <a:chOff x="0" y="0"/>
          <a:chExt cx="0" cy="0"/>
        </a:xfrm>
      </p:grpSpPr>
      <p:sp>
        <p:nvSpPr>
          <p:cNvPr id="4" name="Rectangle 3"/>
          <p:cNvSpPr/>
          <p:nvPr/>
        </p:nvSpPr>
        <p:spPr>
          <a:xfrm>
            <a:off x="773333" y="2002109"/>
            <a:ext cx="10860258" cy="2677656"/>
          </a:xfrm>
          <a:prstGeom prst="rect">
            <a:avLst/>
          </a:prstGeom>
        </p:spPr>
        <p:txBody>
          <a:bodyPr wrap="square">
            <a:spAutoFit/>
          </a:bodyPr>
          <a:lstStyle/>
          <a:p>
            <a:pPr algn="just"/>
            <a:r>
              <a:rPr lang="fa-IR" sz="2400" dirty="0">
                <a:cs typeface="B Zar" panose="00000400000000000000" pitchFamily="2" charset="-78"/>
              </a:rPr>
              <a:t>پایگاه جی سی </a:t>
            </a:r>
            <a:r>
              <a:rPr lang="fa-IR" sz="2400" dirty="0" smtClean="0">
                <a:cs typeface="B Zar" panose="00000400000000000000" pitchFamily="2" charset="-78"/>
              </a:rPr>
              <a:t>آر یکی </a:t>
            </a:r>
            <a:r>
              <a:rPr lang="fa-IR" sz="2400" dirty="0">
                <a:cs typeface="B Zar" panose="00000400000000000000" pitchFamily="2" charset="-78"/>
              </a:rPr>
              <a:t>از پایگاه‌های تهیه شده توسط کلاریویت </a:t>
            </a:r>
            <a:r>
              <a:rPr lang="fa-IR" sz="2400" dirty="0" smtClean="0">
                <a:cs typeface="B Zar" panose="00000400000000000000" pitchFamily="2" charset="-78"/>
              </a:rPr>
              <a:t>آنالیتیکس</a:t>
            </a:r>
            <a:r>
              <a:rPr lang="en-US" sz="2400" dirty="0" smtClean="0">
                <a:cs typeface="B Zar" panose="00000400000000000000" pitchFamily="2" charset="-78"/>
              </a:rPr>
              <a:t> </a:t>
            </a:r>
            <a:r>
              <a:rPr lang="fa-IR" sz="2400" dirty="0" smtClean="0">
                <a:cs typeface="B Zar" panose="00000400000000000000" pitchFamily="2" charset="-78"/>
              </a:rPr>
              <a:t>است</a:t>
            </a:r>
            <a:r>
              <a:rPr lang="fa-IR" sz="2400" dirty="0">
                <a:cs typeface="B Zar" panose="00000400000000000000" pitchFamily="2" charset="-78"/>
              </a:rPr>
              <a:t>. این پایگاه شاخص‌های استنادی مجلات را نشان می‌دهد، که برای ارزیابی به کار می‌رود. پایگاه جی سی آر داده خود را از وب آو ساینس </a:t>
            </a:r>
            <a:r>
              <a:rPr lang="fa-IR" sz="2400" dirty="0" smtClean="0">
                <a:cs typeface="B Zar" panose="00000400000000000000" pitchFamily="2" charset="-78"/>
              </a:rPr>
              <a:t>دریافت </a:t>
            </a:r>
            <a:r>
              <a:rPr lang="fa-IR" sz="2400" dirty="0">
                <a:cs typeface="B Zar" panose="00000400000000000000" pitchFamily="2" charset="-78"/>
              </a:rPr>
              <a:t>می‌کند، اما تمامی مجلات وب آو ساینس در جی سی آر وارد نمی‌شوند. تمامی اطلاعات مربوط به وب آو ساینس وارد پایگاه رایگانی به نام </a:t>
            </a:r>
            <a:r>
              <a:rPr lang="en-US" sz="2400" dirty="0" smtClean="0">
                <a:cs typeface="B Zar" panose="00000400000000000000" pitchFamily="2" charset="-78"/>
              </a:rPr>
              <a:t> journal </a:t>
            </a:r>
            <a:r>
              <a:rPr lang="en-US" sz="2400" dirty="0">
                <a:cs typeface="B Zar" panose="00000400000000000000" pitchFamily="2" charset="-78"/>
              </a:rPr>
              <a:t>master list  </a:t>
            </a:r>
            <a:r>
              <a:rPr lang="fa-IR" sz="2400" dirty="0">
                <a:cs typeface="B Zar" panose="00000400000000000000" pitchFamily="2" charset="-78"/>
              </a:rPr>
              <a:t>می‌شود که البته شامل شاخص‌های کیفی مجلات نیست.</a:t>
            </a:r>
          </a:p>
          <a:p>
            <a:pPr algn="just"/>
            <a:endParaRPr lang="fa-IR" sz="2400" dirty="0">
              <a:cs typeface="B Zar" panose="00000400000000000000" pitchFamily="2" charset="-78"/>
            </a:endParaRPr>
          </a:p>
          <a:p>
            <a:pPr algn="just"/>
            <a:r>
              <a:rPr lang="fa-IR" sz="2400" dirty="0">
                <a:cs typeface="B Zar" panose="00000400000000000000" pitchFamily="2" charset="-78"/>
              </a:rPr>
              <a:t>اطلاعات پایگاه جی سی آر معمولا بعد از گذشت شش ماه از سال میلادی، به روز می‌شود. حوزه‌های موضوعی این پایگاه شامل 236 </a:t>
            </a:r>
            <a:r>
              <a:rPr lang="fa-IR" sz="2400" dirty="0" smtClean="0">
                <a:cs typeface="B Zar" panose="00000400000000000000" pitchFamily="2" charset="-78"/>
              </a:rPr>
              <a:t>موضوع  </a:t>
            </a:r>
            <a:r>
              <a:rPr lang="fa-IR" sz="2400" dirty="0">
                <a:cs typeface="B Zar" panose="00000400000000000000" pitchFamily="2" charset="-78"/>
              </a:rPr>
              <a:t>است و به اشتراک نیاز دارد.</a:t>
            </a:r>
            <a:endParaRPr lang="fa-IR" sz="2400" dirty="0"/>
          </a:p>
        </p:txBody>
      </p:sp>
      <p:sp>
        <p:nvSpPr>
          <p:cNvPr id="3" name="Rectangle 2"/>
          <p:cNvSpPr/>
          <p:nvPr/>
        </p:nvSpPr>
        <p:spPr>
          <a:xfrm>
            <a:off x="4082562" y="355600"/>
            <a:ext cx="4241800" cy="1168400"/>
          </a:xfrm>
          <a:prstGeom prst="rect">
            <a:avLst/>
          </a:prstGeom>
          <a:solidFill>
            <a:srgbClr val="FFFF00"/>
          </a:solidFill>
          <a:ln>
            <a:solidFill>
              <a:srgbClr val="FFFF00"/>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b="1" dirty="0" smtClean="0">
                <a:solidFill>
                  <a:schemeClr val="bg1"/>
                </a:solidFill>
                <a:latin typeface="Times New Roman" panose="02020603050405020304" pitchFamily="18" charset="0"/>
                <a:cs typeface="Times New Roman" panose="02020603050405020304" pitchFamily="18" charset="0"/>
              </a:rPr>
              <a:t>JCR</a:t>
            </a:r>
            <a:endParaRPr lang="fa-IR"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7695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E003E"/>
        </a:solidFill>
        <a:effectLst/>
      </p:bgPr>
    </p:bg>
    <p:spTree>
      <p:nvGrpSpPr>
        <p:cNvPr id="1" name=""/>
        <p:cNvGrpSpPr/>
        <p:nvPr/>
      </p:nvGrpSpPr>
      <p:grpSpPr>
        <a:xfrm>
          <a:off x="0" y="0"/>
          <a:ext cx="0" cy="0"/>
          <a:chOff x="0" y="0"/>
          <a:chExt cx="0" cy="0"/>
        </a:xfrm>
      </p:grpSpPr>
      <p:sp>
        <p:nvSpPr>
          <p:cNvPr id="3" name="Rectangle 2"/>
          <p:cNvSpPr/>
          <p:nvPr/>
        </p:nvSpPr>
        <p:spPr>
          <a:xfrm>
            <a:off x="4102479" y="185730"/>
            <a:ext cx="4241800" cy="1168400"/>
          </a:xfrm>
          <a:prstGeom prst="rect">
            <a:avLst/>
          </a:prstGeom>
          <a:solidFill>
            <a:srgbClr val="FFFF00"/>
          </a:solidFill>
          <a:ln>
            <a:solidFill>
              <a:srgbClr val="FFFF00"/>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000" b="1" dirty="0" smtClean="0">
                <a:solidFill>
                  <a:schemeClr val="bg1"/>
                </a:solidFill>
                <a:latin typeface="Vazir" panose="020B0603030804020204" pitchFamily="34" charset="-78"/>
                <a:cs typeface="Vazir" panose="020B0603030804020204" pitchFamily="34" charset="-78"/>
              </a:rPr>
              <a:t>دسترسی به </a:t>
            </a:r>
            <a:r>
              <a:rPr lang="en-US" sz="4000" b="1" dirty="0">
                <a:solidFill>
                  <a:schemeClr val="bg1"/>
                </a:solidFill>
                <a:latin typeface="Vazir" panose="020B0603030804020204" pitchFamily="34" charset="-78"/>
                <a:cs typeface="Vazir" panose="020B0603030804020204" pitchFamily="34" charset="-78"/>
              </a:rPr>
              <a:t>JCR </a:t>
            </a:r>
            <a:endParaRPr lang="fa-IR" sz="1400" b="1" dirty="0">
              <a:solidFill>
                <a:schemeClr val="bg1"/>
              </a:solidFill>
              <a:latin typeface="Vazir" panose="020B0603030804020204" pitchFamily="34" charset="-78"/>
              <a:cs typeface="Vazir" panose="020B0603030804020204" pitchFamily="34" charset="-78"/>
            </a:endParaRPr>
          </a:p>
        </p:txBody>
      </p:sp>
      <p:pic>
        <p:nvPicPr>
          <p:cNvPr id="4" name="Picture 3"/>
          <p:cNvPicPr>
            <a:picLocks noChangeAspect="1"/>
          </p:cNvPicPr>
          <p:nvPr/>
        </p:nvPicPr>
        <p:blipFill>
          <a:blip r:embed="rId2"/>
          <a:stretch>
            <a:fillRect/>
          </a:stretch>
        </p:blipFill>
        <p:spPr>
          <a:xfrm>
            <a:off x="2270220" y="1596659"/>
            <a:ext cx="8129374" cy="4359647"/>
          </a:xfrm>
          <a:prstGeom prst="rect">
            <a:avLst/>
          </a:prstGeom>
        </p:spPr>
      </p:pic>
      <p:sp>
        <p:nvSpPr>
          <p:cNvPr id="5" name="Rectangle 4"/>
          <p:cNvSpPr/>
          <p:nvPr/>
        </p:nvSpPr>
        <p:spPr>
          <a:xfrm>
            <a:off x="8734567" y="2906973"/>
            <a:ext cx="1487606" cy="35484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Rectangle 5"/>
          <p:cNvSpPr/>
          <p:nvPr/>
        </p:nvSpPr>
        <p:spPr>
          <a:xfrm>
            <a:off x="541322" y="6198836"/>
            <a:ext cx="10860258" cy="461665"/>
          </a:xfrm>
          <a:prstGeom prst="rect">
            <a:avLst/>
          </a:prstGeom>
        </p:spPr>
        <p:txBody>
          <a:bodyPr wrap="square">
            <a:spAutoFit/>
          </a:bodyPr>
          <a:lstStyle/>
          <a:p>
            <a:pPr algn="just"/>
            <a:r>
              <a:rPr lang="fa-IR" sz="2400" dirty="0" smtClean="0">
                <a:cs typeface="B Zar" panose="00000400000000000000" pitchFamily="2" charset="-78"/>
              </a:rPr>
              <a:t>در پورتال کتابخانه مرکزی به آدرس </a:t>
            </a:r>
            <a:r>
              <a:rPr lang="en-US" sz="2400" dirty="0" smtClean="0">
                <a:cs typeface="B Zar" panose="00000400000000000000" pitchFamily="2" charset="-78"/>
              </a:rPr>
              <a:t>centrallib.ajums.ac.ir</a:t>
            </a:r>
            <a:r>
              <a:rPr lang="fa-IR" sz="2400" dirty="0" smtClean="0">
                <a:cs typeface="B Zar" panose="00000400000000000000" pitchFamily="2" charset="-78"/>
              </a:rPr>
              <a:t> روی گزینه پایگاه های اطلاعاتی کلیک کنید.</a:t>
            </a:r>
            <a:endParaRPr lang="fa-IR" sz="2400" dirty="0"/>
          </a:p>
        </p:txBody>
      </p:sp>
    </p:spTree>
    <p:extLst>
      <p:ext uri="{BB962C8B-B14F-4D97-AF65-F5344CB8AC3E}">
        <p14:creationId xmlns:p14="http://schemas.microsoft.com/office/powerpoint/2010/main" val="818459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E003E"/>
        </a:solidFill>
        <a:effectLst/>
      </p:bgPr>
    </p:bg>
    <p:spTree>
      <p:nvGrpSpPr>
        <p:cNvPr id="1" name=""/>
        <p:cNvGrpSpPr/>
        <p:nvPr/>
      </p:nvGrpSpPr>
      <p:grpSpPr>
        <a:xfrm>
          <a:off x="0" y="0"/>
          <a:ext cx="0" cy="0"/>
          <a:chOff x="0" y="0"/>
          <a:chExt cx="0" cy="0"/>
        </a:xfrm>
      </p:grpSpPr>
      <p:sp>
        <p:nvSpPr>
          <p:cNvPr id="3" name="Rectangle 2"/>
          <p:cNvSpPr/>
          <p:nvPr/>
        </p:nvSpPr>
        <p:spPr>
          <a:xfrm>
            <a:off x="4102479" y="185730"/>
            <a:ext cx="4241800" cy="1168400"/>
          </a:xfrm>
          <a:prstGeom prst="rect">
            <a:avLst/>
          </a:prstGeom>
          <a:solidFill>
            <a:srgbClr val="FFFF00"/>
          </a:solidFill>
          <a:ln>
            <a:solidFill>
              <a:srgbClr val="FFFF00"/>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000" b="1" dirty="0" smtClean="0">
                <a:solidFill>
                  <a:schemeClr val="bg1"/>
                </a:solidFill>
                <a:latin typeface="Vazir" panose="020B0603030804020204" pitchFamily="34" charset="-78"/>
                <a:cs typeface="Vazir" panose="020B0603030804020204" pitchFamily="34" charset="-78"/>
              </a:rPr>
              <a:t>دسترسی به </a:t>
            </a:r>
            <a:r>
              <a:rPr lang="en-US" sz="4000" b="1" dirty="0">
                <a:solidFill>
                  <a:schemeClr val="bg1"/>
                </a:solidFill>
                <a:latin typeface="Vazir" panose="020B0603030804020204" pitchFamily="34" charset="-78"/>
                <a:cs typeface="Vazir" panose="020B0603030804020204" pitchFamily="34" charset="-78"/>
              </a:rPr>
              <a:t>JCR </a:t>
            </a:r>
            <a:endParaRPr lang="fa-IR" sz="1400" b="1" dirty="0">
              <a:solidFill>
                <a:schemeClr val="bg1"/>
              </a:solidFill>
              <a:latin typeface="Vazir" panose="020B0603030804020204" pitchFamily="34" charset="-78"/>
              <a:cs typeface="Vazir" panose="020B0603030804020204" pitchFamily="34" charset="-78"/>
            </a:endParaRPr>
          </a:p>
        </p:txBody>
      </p:sp>
      <p:pic>
        <p:nvPicPr>
          <p:cNvPr id="2" name="Picture 1"/>
          <p:cNvPicPr>
            <a:picLocks noChangeAspect="1"/>
          </p:cNvPicPr>
          <p:nvPr/>
        </p:nvPicPr>
        <p:blipFill rotWithShape="1">
          <a:blip r:embed="rId2"/>
          <a:srcRect r="1695" b="4150"/>
          <a:stretch/>
        </p:blipFill>
        <p:spPr>
          <a:xfrm>
            <a:off x="1971284" y="1555450"/>
            <a:ext cx="8360071" cy="4422270"/>
          </a:xfrm>
          <a:prstGeom prst="rect">
            <a:avLst/>
          </a:prstGeom>
        </p:spPr>
      </p:pic>
      <p:sp>
        <p:nvSpPr>
          <p:cNvPr id="5" name="Rectangle 4"/>
          <p:cNvSpPr/>
          <p:nvPr/>
        </p:nvSpPr>
        <p:spPr>
          <a:xfrm>
            <a:off x="5281685" y="3657600"/>
            <a:ext cx="791570" cy="83251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Rectangle 5"/>
          <p:cNvSpPr/>
          <p:nvPr/>
        </p:nvSpPr>
        <p:spPr>
          <a:xfrm>
            <a:off x="541322" y="6198836"/>
            <a:ext cx="10860258" cy="461665"/>
          </a:xfrm>
          <a:prstGeom prst="rect">
            <a:avLst/>
          </a:prstGeom>
        </p:spPr>
        <p:txBody>
          <a:bodyPr wrap="square">
            <a:spAutoFit/>
          </a:bodyPr>
          <a:lstStyle/>
          <a:p>
            <a:pPr algn="ctr"/>
            <a:r>
              <a:rPr lang="fa-IR" sz="2400" dirty="0" smtClean="0">
                <a:cs typeface="B Zar" panose="00000400000000000000" pitchFamily="2" charset="-78"/>
              </a:rPr>
              <a:t>در این قسمت بر روی لوگوی </a:t>
            </a:r>
            <a:r>
              <a:rPr lang="en-US" sz="2400" dirty="0" smtClean="0">
                <a:cs typeface="B Zar" panose="00000400000000000000" pitchFamily="2" charset="-78"/>
              </a:rPr>
              <a:t>JCR</a:t>
            </a:r>
            <a:r>
              <a:rPr lang="fa-IR" sz="2400" dirty="0" smtClean="0">
                <a:cs typeface="B Zar" panose="00000400000000000000" pitchFamily="2" charset="-78"/>
              </a:rPr>
              <a:t> کلیک کنید.</a:t>
            </a:r>
            <a:endParaRPr lang="fa-IR" sz="2400" dirty="0"/>
          </a:p>
        </p:txBody>
      </p:sp>
    </p:spTree>
    <p:extLst>
      <p:ext uri="{BB962C8B-B14F-4D97-AF65-F5344CB8AC3E}">
        <p14:creationId xmlns:p14="http://schemas.microsoft.com/office/powerpoint/2010/main" val="1933723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E003E"/>
        </a:solidFill>
        <a:effectLst/>
      </p:bgPr>
    </p:bg>
    <p:spTree>
      <p:nvGrpSpPr>
        <p:cNvPr id="1" name=""/>
        <p:cNvGrpSpPr/>
        <p:nvPr/>
      </p:nvGrpSpPr>
      <p:grpSpPr>
        <a:xfrm>
          <a:off x="0" y="0"/>
          <a:ext cx="0" cy="0"/>
          <a:chOff x="0" y="0"/>
          <a:chExt cx="0" cy="0"/>
        </a:xfrm>
      </p:grpSpPr>
      <p:sp>
        <p:nvSpPr>
          <p:cNvPr id="4" name="Rectangle 3"/>
          <p:cNvSpPr/>
          <p:nvPr/>
        </p:nvSpPr>
        <p:spPr>
          <a:xfrm>
            <a:off x="1473200" y="2212538"/>
            <a:ext cx="9588500" cy="400110"/>
          </a:xfrm>
          <a:prstGeom prst="rect">
            <a:avLst/>
          </a:prstGeom>
        </p:spPr>
        <p:txBody>
          <a:bodyPr wrap="square">
            <a:spAutoFit/>
          </a:bodyPr>
          <a:lstStyle/>
          <a:p>
            <a:pPr algn="ctr"/>
            <a:endParaRPr lang="fa-IR" sz="2000" dirty="0">
              <a:solidFill>
                <a:prstClr val="white"/>
              </a:solidFill>
              <a:latin typeface="Times New Roman" panose="02020603050405020304" pitchFamily="18" charset="0"/>
              <a:ea typeface="Calibri" panose="020F0502020204030204" pitchFamily="34" charset="0"/>
              <a:cs typeface="B Zar" panose="00000400000000000000" pitchFamily="2" charset="-78"/>
            </a:endParaRPr>
          </a:p>
        </p:txBody>
      </p:sp>
      <p:sp>
        <p:nvSpPr>
          <p:cNvPr id="5" name="Rectangle 4"/>
          <p:cNvSpPr/>
          <p:nvPr/>
        </p:nvSpPr>
        <p:spPr>
          <a:xfrm>
            <a:off x="938852" y="1933908"/>
            <a:ext cx="10134600" cy="830997"/>
          </a:xfrm>
          <a:prstGeom prst="rect">
            <a:avLst/>
          </a:prstGeom>
        </p:spPr>
        <p:txBody>
          <a:bodyPr wrap="square">
            <a:spAutoFit/>
          </a:bodyPr>
          <a:lstStyle/>
          <a:p>
            <a:pPr algn="just"/>
            <a:r>
              <a:rPr lang="fa-IR" sz="2400" dirty="0" smtClean="0">
                <a:solidFill>
                  <a:prstClr val="white"/>
                </a:solidFill>
                <a:cs typeface="B Zar" panose="00000400000000000000" pitchFamily="2" charset="-78"/>
              </a:rPr>
              <a:t>یا از پایگاه </a:t>
            </a:r>
            <a:r>
              <a:rPr lang="en-US" sz="2400" dirty="0" smtClean="0">
                <a:solidFill>
                  <a:prstClr val="white"/>
                </a:solidFill>
                <a:cs typeface="B Zar" panose="00000400000000000000" pitchFamily="2" charset="-78"/>
              </a:rPr>
              <a:t>web of science</a:t>
            </a:r>
            <a:r>
              <a:rPr lang="fa-IR" sz="2400" dirty="0" smtClean="0">
                <a:solidFill>
                  <a:prstClr val="white"/>
                </a:solidFill>
                <a:cs typeface="B Zar" panose="00000400000000000000" pitchFamily="2" charset="-78"/>
              </a:rPr>
              <a:t> از منوی محصولات وارد </a:t>
            </a:r>
            <a:r>
              <a:rPr lang="en-US" sz="2400" dirty="0" smtClean="0">
                <a:solidFill>
                  <a:prstClr val="white"/>
                </a:solidFill>
                <a:cs typeface="B Zar" panose="00000400000000000000" pitchFamily="2" charset="-78"/>
              </a:rPr>
              <a:t>Journal Citation Report </a:t>
            </a:r>
            <a:r>
              <a:rPr lang="fa-IR" sz="2400" dirty="0" smtClean="0">
                <a:solidFill>
                  <a:prstClr val="white"/>
                </a:solidFill>
                <a:cs typeface="B Zar" panose="00000400000000000000" pitchFamily="2" charset="-78"/>
              </a:rPr>
              <a:t>  شده و مجله دلخواه را جستجو کنید.</a:t>
            </a:r>
            <a:endParaRPr lang="fa-IR" sz="2400" dirty="0">
              <a:solidFill>
                <a:prstClr val="white"/>
              </a:solidFill>
              <a:cs typeface="B Zar" panose="00000400000000000000" pitchFamily="2" charset="-78"/>
            </a:endParaRPr>
          </a:p>
        </p:txBody>
      </p:sp>
      <p:pic>
        <p:nvPicPr>
          <p:cNvPr id="6" name="Picture 5"/>
          <p:cNvPicPr>
            <a:picLocks noChangeAspect="1"/>
          </p:cNvPicPr>
          <p:nvPr/>
        </p:nvPicPr>
        <p:blipFill>
          <a:blip r:embed="rId2"/>
          <a:stretch>
            <a:fillRect/>
          </a:stretch>
        </p:blipFill>
        <p:spPr>
          <a:xfrm>
            <a:off x="739775" y="3092376"/>
            <a:ext cx="10880725" cy="2701592"/>
          </a:xfrm>
          <a:prstGeom prst="rect">
            <a:avLst/>
          </a:prstGeom>
        </p:spPr>
      </p:pic>
      <p:sp>
        <p:nvSpPr>
          <p:cNvPr id="8" name="Rectangle 7"/>
          <p:cNvSpPr/>
          <p:nvPr/>
        </p:nvSpPr>
        <p:spPr>
          <a:xfrm>
            <a:off x="9232900" y="4267200"/>
            <a:ext cx="1828800" cy="3683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prstClr val="white"/>
              </a:solidFill>
            </a:endParaRPr>
          </a:p>
        </p:txBody>
      </p:sp>
      <p:sp>
        <p:nvSpPr>
          <p:cNvPr id="7" name="Rectangle 6"/>
          <p:cNvSpPr/>
          <p:nvPr/>
        </p:nvSpPr>
        <p:spPr>
          <a:xfrm>
            <a:off x="4102479" y="185730"/>
            <a:ext cx="4241800" cy="1168400"/>
          </a:xfrm>
          <a:prstGeom prst="rect">
            <a:avLst/>
          </a:prstGeom>
          <a:solidFill>
            <a:srgbClr val="FFFF00"/>
          </a:solidFill>
          <a:ln>
            <a:solidFill>
              <a:srgbClr val="FFFF00"/>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000" b="1" dirty="0" smtClean="0">
                <a:solidFill>
                  <a:schemeClr val="bg1"/>
                </a:solidFill>
                <a:latin typeface="Vazir" panose="020B0603030804020204" pitchFamily="34" charset="-78"/>
                <a:cs typeface="Vazir" panose="020B0603030804020204" pitchFamily="34" charset="-78"/>
              </a:rPr>
              <a:t>دسترسی به </a:t>
            </a:r>
            <a:r>
              <a:rPr lang="en-US" sz="4000" b="1" dirty="0">
                <a:solidFill>
                  <a:schemeClr val="bg1"/>
                </a:solidFill>
                <a:latin typeface="Vazir" panose="020B0603030804020204" pitchFamily="34" charset="-78"/>
                <a:cs typeface="Vazir" panose="020B0603030804020204" pitchFamily="34" charset="-78"/>
              </a:rPr>
              <a:t>JCR </a:t>
            </a:r>
            <a:endParaRPr lang="fa-IR" sz="1400" b="1" dirty="0">
              <a:solidFill>
                <a:schemeClr val="bg1"/>
              </a:solidFill>
              <a:latin typeface="Vazir" panose="020B0603030804020204" pitchFamily="34" charset="-78"/>
              <a:cs typeface="Vazir" panose="020B0603030804020204" pitchFamily="34" charset="-78"/>
            </a:endParaRPr>
          </a:p>
        </p:txBody>
      </p:sp>
    </p:spTree>
    <p:extLst>
      <p:ext uri="{BB962C8B-B14F-4D97-AF65-F5344CB8AC3E}">
        <p14:creationId xmlns:p14="http://schemas.microsoft.com/office/powerpoint/2010/main" val="494920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E003E"/>
        </a:solidFill>
        <a:effectLst/>
      </p:bgPr>
    </p:bg>
    <p:spTree>
      <p:nvGrpSpPr>
        <p:cNvPr id="1" name=""/>
        <p:cNvGrpSpPr/>
        <p:nvPr/>
      </p:nvGrpSpPr>
      <p:grpSpPr>
        <a:xfrm>
          <a:off x="0" y="0"/>
          <a:ext cx="0" cy="0"/>
          <a:chOff x="0" y="0"/>
          <a:chExt cx="0" cy="0"/>
        </a:xfrm>
      </p:grpSpPr>
      <p:sp>
        <p:nvSpPr>
          <p:cNvPr id="4" name="Rectangle 3"/>
          <p:cNvSpPr/>
          <p:nvPr/>
        </p:nvSpPr>
        <p:spPr>
          <a:xfrm>
            <a:off x="1473200" y="2212538"/>
            <a:ext cx="9588500" cy="400110"/>
          </a:xfrm>
          <a:prstGeom prst="rect">
            <a:avLst/>
          </a:prstGeom>
        </p:spPr>
        <p:txBody>
          <a:bodyPr wrap="square">
            <a:spAutoFit/>
          </a:bodyPr>
          <a:lstStyle/>
          <a:p>
            <a:pPr algn="ctr"/>
            <a:endParaRPr lang="fa-IR" sz="2000" dirty="0">
              <a:solidFill>
                <a:prstClr val="white"/>
              </a:solidFill>
              <a:latin typeface="Times New Roman" panose="02020603050405020304" pitchFamily="18" charset="0"/>
              <a:ea typeface="Calibri" panose="020F0502020204030204" pitchFamily="34" charset="0"/>
              <a:cs typeface="B Zar" panose="00000400000000000000" pitchFamily="2" charset="-78"/>
            </a:endParaRPr>
          </a:p>
        </p:txBody>
      </p:sp>
      <p:sp>
        <p:nvSpPr>
          <p:cNvPr id="5" name="Rectangle 4"/>
          <p:cNvSpPr/>
          <p:nvPr/>
        </p:nvSpPr>
        <p:spPr>
          <a:xfrm>
            <a:off x="1200150" y="1644782"/>
            <a:ext cx="10134600" cy="830997"/>
          </a:xfrm>
          <a:prstGeom prst="rect">
            <a:avLst/>
          </a:prstGeom>
        </p:spPr>
        <p:txBody>
          <a:bodyPr wrap="square">
            <a:spAutoFit/>
          </a:bodyPr>
          <a:lstStyle/>
          <a:p>
            <a:pPr algn="just"/>
            <a:r>
              <a:rPr lang="fa-IR" sz="2400" dirty="0" smtClean="0">
                <a:solidFill>
                  <a:prstClr val="white"/>
                </a:solidFill>
                <a:cs typeface="B Zar" panose="00000400000000000000" pitchFamily="2" charset="-78"/>
              </a:rPr>
              <a:t>همچنین از طریق سامانه تأمین مدرک (گیگالیب) از قسمت دسترسی به پایگاه‌های استنادی می‌توانید به </a:t>
            </a:r>
            <a:r>
              <a:rPr lang="en-US" sz="2400" dirty="0" smtClean="0">
                <a:solidFill>
                  <a:prstClr val="white"/>
                </a:solidFill>
                <a:cs typeface="B Zar" panose="00000400000000000000" pitchFamily="2" charset="-78"/>
              </a:rPr>
              <a:t>JCR</a:t>
            </a:r>
            <a:r>
              <a:rPr lang="fa-IR" sz="2400" dirty="0" smtClean="0">
                <a:solidFill>
                  <a:prstClr val="white"/>
                </a:solidFill>
                <a:cs typeface="B Zar" panose="00000400000000000000" pitchFamily="2" charset="-78"/>
              </a:rPr>
              <a:t> دسترسی داشته باشید.</a:t>
            </a:r>
            <a:endParaRPr lang="fa-IR" sz="2400" dirty="0">
              <a:solidFill>
                <a:prstClr val="white"/>
              </a:solidFill>
              <a:cs typeface="B Zar" panose="00000400000000000000" pitchFamily="2" charset="-78"/>
            </a:endParaRPr>
          </a:p>
        </p:txBody>
      </p:sp>
      <p:sp>
        <p:nvSpPr>
          <p:cNvPr id="7" name="Rectangle 6"/>
          <p:cNvSpPr/>
          <p:nvPr/>
        </p:nvSpPr>
        <p:spPr>
          <a:xfrm>
            <a:off x="4102479" y="185730"/>
            <a:ext cx="4241800" cy="1168400"/>
          </a:xfrm>
          <a:prstGeom prst="rect">
            <a:avLst/>
          </a:prstGeom>
          <a:solidFill>
            <a:srgbClr val="FFFF00"/>
          </a:solidFill>
          <a:ln>
            <a:solidFill>
              <a:srgbClr val="FFFF00"/>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000" b="1" dirty="0" smtClean="0">
                <a:solidFill>
                  <a:schemeClr val="bg1"/>
                </a:solidFill>
                <a:latin typeface="Vazir" panose="020B0603030804020204" pitchFamily="34" charset="-78"/>
                <a:cs typeface="Vazir" panose="020B0603030804020204" pitchFamily="34" charset="-78"/>
              </a:rPr>
              <a:t>دسترسی به </a:t>
            </a:r>
            <a:r>
              <a:rPr lang="en-US" sz="4000" b="1" dirty="0">
                <a:solidFill>
                  <a:schemeClr val="bg1"/>
                </a:solidFill>
                <a:latin typeface="Vazir" panose="020B0603030804020204" pitchFamily="34" charset="-78"/>
                <a:cs typeface="Vazir" panose="020B0603030804020204" pitchFamily="34" charset="-78"/>
              </a:rPr>
              <a:t>JCR </a:t>
            </a:r>
            <a:endParaRPr lang="fa-IR" sz="1400" b="1" dirty="0">
              <a:solidFill>
                <a:schemeClr val="bg1"/>
              </a:solidFill>
              <a:latin typeface="Vazir" panose="020B0603030804020204" pitchFamily="34" charset="-78"/>
              <a:cs typeface="Vazir" panose="020B0603030804020204" pitchFamily="34" charset="-78"/>
            </a:endParaRPr>
          </a:p>
        </p:txBody>
      </p:sp>
      <p:pic>
        <p:nvPicPr>
          <p:cNvPr id="2" name="Picture 1"/>
          <p:cNvPicPr>
            <a:picLocks noChangeAspect="1"/>
          </p:cNvPicPr>
          <p:nvPr/>
        </p:nvPicPr>
        <p:blipFill>
          <a:blip r:embed="rId2"/>
          <a:stretch>
            <a:fillRect/>
          </a:stretch>
        </p:blipFill>
        <p:spPr>
          <a:xfrm>
            <a:off x="2063656" y="2764905"/>
            <a:ext cx="7467979" cy="4026985"/>
          </a:xfrm>
          <a:prstGeom prst="rect">
            <a:avLst/>
          </a:prstGeom>
        </p:spPr>
      </p:pic>
      <p:sp>
        <p:nvSpPr>
          <p:cNvPr id="8" name="Rectangle 7"/>
          <p:cNvSpPr/>
          <p:nvPr/>
        </p:nvSpPr>
        <p:spPr>
          <a:xfrm>
            <a:off x="7858648" y="5636524"/>
            <a:ext cx="1462773" cy="23369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prstClr val="white"/>
              </a:solidFill>
            </a:endParaRPr>
          </a:p>
        </p:txBody>
      </p:sp>
      <p:sp>
        <p:nvSpPr>
          <p:cNvPr id="9" name="Rectangle 8"/>
          <p:cNvSpPr/>
          <p:nvPr/>
        </p:nvSpPr>
        <p:spPr>
          <a:xfrm>
            <a:off x="5491992" y="5243013"/>
            <a:ext cx="1195411" cy="80294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prstClr val="white"/>
              </a:solidFill>
            </a:endParaRPr>
          </a:p>
        </p:txBody>
      </p:sp>
    </p:spTree>
    <p:extLst>
      <p:ext uri="{BB962C8B-B14F-4D97-AF65-F5344CB8AC3E}">
        <p14:creationId xmlns:p14="http://schemas.microsoft.com/office/powerpoint/2010/main" val="2419256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E003E"/>
        </a:solidFill>
        <a:effectLst/>
      </p:bgPr>
    </p:bg>
    <p:spTree>
      <p:nvGrpSpPr>
        <p:cNvPr id="1" name=""/>
        <p:cNvGrpSpPr/>
        <p:nvPr/>
      </p:nvGrpSpPr>
      <p:grpSpPr>
        <a:xfrm>
          <a:off x="0" y="0"/>
          <a:ext cx="0" cy="0"/>
          <a:chOff x="0" y="0"/>
          <a:chExt cx="0" cy="0"/>
        </a:xfrm>
      </p:grpSpPr>
      <p:sp>
        <p:nvSpPr>
          <p:cNvPr id="2" name="Rectangle 1"/>
          <p:cNvSpPr/>
          <p:nvPr/>
        </p:nvSpPr>
        <p:spPr>
          <a:xfrm>
            <a:off x="4013200" y="186782"/>
            <a:ext cx="4241800" cy="11684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15000"/>
              </a:lnSpc>
              <a:spcAft>
                <a:spcPts val="1000"/>
              </a:spcAft>
            </a:pPr>
            <a:r>
              <a:rPr lang="fa-IR" sz="4000" b="1" dirty="0">
                <a:solidFill>
                  <a:prstClr val="black"/>
                </a:solidFill>
                <a:latin typeface="Vazir" panose="020B0603030804020204" pitchFamily="34" charset="-78"/>
                <a:ea typeface="Calibri" panose="020F0502020204030204" pitchFamily="34" charset="0"/>
                <a:cs typeface="Vazir" panose="020B0603030804020204" pitchFamily="34" charset="-78"/>
              </a:rPr>
              <a:t>جستجوی مجله</a:t>
            </a:r>
            <a:endParaRPr lang="fa-IR" sz="4000" b="1" dirty="0" smtClean="0">
              <a:solidFill>
                <a:prstClr val="black"/>
              </a:solidFill>
              <a:latin typeface="Vazir" panose="020B0603030804020204" pitchFamily="34" charset="-78"/>
              <a:ea typeface="Calibri" panose="020F0502020204030204" pitchFamily="34" charset="0"/>
              <a:cs typeface="Vazir" panose="020B0603030804020204" pitchFamily="34" charset="-78"/>
            </a:endParaRPr>
          </a:p>
        </p:txBody>
      </p:sp>
      <p:sp>
        <p:nvSpPr>
          <p:cNvPr id="4" name="Rectangle 3"/>
          <p:cNvSpPr/>
          <p:nvPr/>
        </p:nvSpPr>
        <p:spPr>
          <a:xfrm>
            <a:off x="1473200" y="2212538"/>
            <a:ext cx="9588500" cy="400110"/>
          </a:xfrm>
          <a:prstGeom prst="rect">
            <a:avLst/>
          </a:prstGeom>
        </p:spPr>
        <p:txBody>
          <a:bodyPr wrap="square">
            <a:spAutoFit/>
          </a:bodyPr>
          <a:lstStyle/>
          <a:p>
            <a:pPr algn="ctr"/>
            <a:endParaRPr lang="fa-IR" sz="2000" dirty="0">
              <a:solidFill>
                <a:prstClr val="white"/>
              </a:solidFill>
              <a:latin typeface="Times New Roman" panose="02020603050405020304" pitchFamily="18" charset="0"/>
              <a:ea typeface="Calibri" panose="020F0502020204030204" pitchFamily="34" charset="0"/>
              <a:cs typeface="B Zar" panose="00000400000000000000" pitchFamily="2" charset="-78"/>
            </a:endParaRPr>
          </a:p>
        </p:txBody>
      </p:sp>
      <p:sp>
        <p:nvSpPr>
          <p:cNvPr id="5" name="Rectangle 4"/>
          <p:cNvSpPr/>
          <p:nvPr/>
        </p:nvSpPr>
        <p:spPr>
          <a:xfrm>
            <a:off x="1473200" y="1685382"/>
            <a:ext cx="10134600" cy="461665"/>
          </a:xfrm>
          <a:prstGeom prst="rect">
            <a:avLst/>
          </a:prstGeom>
        </p:spPr>
        <p:txBody>
          <a:bodyPr wrap="square">
            <a:spAutoFit/>
          </a:bodyPr>
          <a:lstStyle/>
          <a:p>
            <a:pPr algn="ctr"/>
            <a:r>
              <a:rPr lang="fa-IR" sz="2400" dirty="0" smtClean="0">
                <a:solidFill>
                  <a:prstClr val="white"/>
                </a:solidFill>
                <a:cs typeface="B Zar" panose="00000400000000000000" pitchFamily="2" charset="-78"/>
              </a:rPr>
              <a:t>با استفاده از عنوان مجله و یا شماره استاندارد </a:t>
            </a:r>
            <a:r>
              <a:rPr lang="en-US" sz="2400" dirty="0" smtClean="0">
                <a:solidFill>
                  <a:prstClr val="white"/>
                </a:solidFill>
                <a:cs typeface="B Zar" panose="00000400000000000000" pitchFamily="2" charset="-78"/>
              </a:rPr>
              <a:t>issn</a:t>
            </a:r>
            <a:r>
              <a:rPr lang="fa-IR" sz="2400" dirty="0" smtClean="0">
                <a:solidFill>
                  <a:prstClr val="white"/>
                </a:solidFill>
                <a:cs typeface="B Zar" panose="00000400000000000000" pitchFamily="2" charset="-78"/>
              </a:rPr>
              <a:t> ، مجله مورد نظر خود را بازیابی کنید.</a:t>
            </a:r>
            <a:endParaRPr lang="fa-IR" sz="2400" dirty="0">
              <a:solidFill>
                <a:prstClr val="white"/>
              </a:solidFill>
              <a:cs typeface="B Zar" panose="00000400000000000000" pitchFamily="2" charset="-78"/>
            </a:endParaRPr>
          </a:p>
        </p:txBody>
      </p:sp>
      <p:pic>
        <p:nvPicPr>
          <p:cNvPr id="6" name="Picture 5"/>
          <p:cNvPicPr>
            <a:picLocks noChangeAspect="1"/>
          </p:cNvPicPr>
          <p:nvPr/>
        </p:nvPicPr>
        <p:blipFill>
          <a:blip r:embed="rId2"/>
          <a:stretch>
            <a:fillRect/>
          </a:stretch>
        </p:blipFill>
        <p:spPr>
          <a:xfrm>
            <a:off x="1696125" y="2477247"/>
            <a:ext cx="8875949" cy="3683931"/>
          </a:xfrm>
          <a:prstGeom prst="rect">
            <a:avLst/>
          </a:prstGeom>
        </p:spPr>
      </p:pic>
    </p:spTree>
    <p:extLst>
      <p:ext uri="{BB962C8B-B14F-4D97-AF65-F5344CB8AC3E}">
        <p14:creationId xmlns:p14="http://schemas.microsoft.com/office/powerpoint/2010/main" val="2036313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E003E"/>
        </a:solidFill>
        <a:effectLst/>
      </p:bgPr>
    </p:bg>
    <p:spTree>
      <p:nvGrpSpPr>
        <p:cNvPr id="1" name=""/>
        <p:cNvGrpSpPr/>
        <p:nvPr/>
      </p:nvGrpSpPr>
      <p:grpSpPr>
        <a:xfrm>
          <a:off x="0" y="0"/>
          <a:ext cx="0" cy="0"/>
          <a:chOff x="0" y="0"/>
          <a:chExt cx="0" cy="0"/>
        </a:xfrm>
      </p:grpSpPr>
      <p:sp>
        <p:nvSpPr>
          <p:cNvPr id="2" name="Rectangle 1"/>
          <p:cNvSpPr/>
          <p:nvPr/>
        </p:nvSpPr>
        <p:spPr>
          <a:xfrm>
            <a:off x="4013200" y="186782"/>
            <a:ext cx="4241800" cy="11684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15000"/>
              </a:lnSpc>
              <a:spcAft>
                <a:spcPts val="1000"/>
              </a:spcAft>
            </a:pPr>
            <a:r>
              <a:rPr lang="fa-IR" sz="4000" b="1" dirty="0">
                <a:solidFill>
                  <a:prstClr val="black"/>
                </a:solidFill>
                <a:latin typeface="Vazir" panose="020B0603030804020204" pitchFamily="34" charset="-78"/>
                <a:ea typeface="Calibri" panose="020F0502020204030204" pitchFamily="34" charset="0"/>
                <a:cs typeface="Vazir" panose="020B0603030804020204" pitchFamily="34" charset="-78"/>
              </a:rPr>
              <a:t>جستجوی مجله</a:t>
            </a:r>
            <a:endParaRPr lang="fa-IR" sz="4000" b="1" dirty="0" smtClean="0">
              <a:solidFill>
                <a:prstClr val="black"/>
              </a:solidFill>
              <a:latin typeface="Vazir" panose="020B0603030804020204" pitchFamily="34" charset="-78"/>
              <a:ea typeface="Calibri" panose="020F0502020204030204" pitchFamily="34" charset="0"/>
              <a:cs typeface="Vazir" panose="020B0603030804020204" pitchFamily="34" charset="-78"/>
            </a:endParaRPr>
          </a:p>
        </p:txBody>
      </p:sp>
      <p:sp>
        <p:nvSpPr>
          <p:cNvPr id="4" name="Rectangle 3"/>
          <p:cNvSpPr/>
          <p:nvPr/>
        </p:nvSpPr>
        <p:spPr>
          <a:xfrm>
            <a:off x="1473200" y="2212538"/>
            <a:ext cx="9588500" cy="400110"/>
          </a:xfrm>
          <a:prstGeom prst="rect">
            <a:avLst/>
          </a:prstGeom>
        </p:spPr>
        <p:txBody>
          <a:bodyPr wrap="square">
            <a:spAutoFit/>
          </a:bodyPr>
          <a:lstStyle/>
          <a:p>
            <a:pPr algn="ctr"/>
            <a:endParaRPr lang="fa-IR" sz="2000" dirty="0">
              <a:solidFill>
                <a:prstClr val="white"/>
              </a:solidFill>
              <a:latin typeface="Times New Roman" panose="02020603050405020304" pitchFamily="18" charset="0"/>
              <a:ea typeface="Calibri" panose="020F0502020204030204" pitchFamily="34" charset="0"/>
              <a:cs typeface="B Zar" panose="00000400000000000000" pitchFamily="2" charset="-78"/>
            </a:endParaRPr>
          </a:p>
        </p:txBody>
      </p:sp>
      <p:pic>
        <p:nvPicPr>
          <p:cNvPr id="7" name="Picture 6"/>
          <p:cNvPicPr>
            <a:picLocks noChangeAspect="1"/>
          </p:cNvPicPr>
          <p:nvPr/>
        </p:nvPicPr>
        <p:blipFill>
          <a:blip r:embed="rId2"/>
          <a:stretch>
            <a:fillRect/>
          </a:stretch>
        </p:blipFill>
        <p:spPr>
          <a:xfrm>
            <a:off x="1736535" y="2708551"/>
            <a:ext cx="7980671" cy="3849198"/>
          </a:xfrm>
          <a:prstGeom prst="rect">
            <a:avLst/>
          </a:prstGeom>
        </p:spPr>
      </p:pic>
      <p:sp>
        <p:nvSpPr>
          <p:cNvPr id="8" name="Rectangle 7"/>
          <p:cNvSpPr/>
          <p:nvPr/>
        </p:nvSpPr>
        <p:spPr>
          <a:xfrm>
            <a:off x="1473200" y="1685382"/>
            <a:ext cx="10134600" cy="830997"/>
          </a:xfrm>
          <a:prstGeom prst="rect">
            <a:avLst/>
          </a:prstGeom>
        </p:spPr>
        <p:txBody>
          <a:bodyPr wrap="square">
            <a:spAutoFit/>
          </a:bodyPr>
          <a:lstStyle/>
          <a:p>
            <a:pPr algn="ctr"/>
            <a:r>
              <a:rPr lang="fa-IR" sz="2400" dirty="0" smtClean="0">
                <a:solidFill>
                  <a:prstClr val="white"/>
                </a:solidFill>
                <a:cs typeface="B Zar" panose="00000400000000000000" pitchFamily="2" charset="-78"/>
              </a:rPr>
              <a:t>در صفحه نمایش داده شده شناسنامه مجله و اطلاعات شاخص‌های علم سنجی مجله در سال جاری و حتی سال‌های گذشته قابل مشاهده است.</a:t>
            </a:r>
            <a:endParaRPr lang="fa-IR" sz="2400" dirty="0">
              <a:solidFill>
                <a:prstClr val="white"/>
              </a:solidFill>
              <a:cs typeface="B Zar" panose="00000400000000000000" pitchFamily="2" charset="-78"/>
            </a:endParaRPr>
          </a:p>
        </p:txBody>
      </p:sp>
    </p:spTree>
    <p:extLst>
      <p:ext uri="{BB962C8B-B14F-4D97-AF65-F5344CB8AC3E}">
        <p14:creationId xmlns:p14="http://schemas.microsoft.com/office/powerpoint/2010/main" val="15210977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E003E"/>
        </a:solidFill>
        <a:effectLst/>
      </p:bgPr>
    </p:bg>
    <p:spTree>
      <p:nvGrpSpPr>
        <p:cNvPr id="1" name=""/>
        <p:cNvGrpSpPr/>
        <p:nvPr/>
      </p:nvGrpSpPr>
      <p:grpSpPr>
        <a:xfrm>
          <a:off x="0" y="0"/>
          <a:ext cx="0" cy="0"/>
          <a:chOff x="0" y="0"/>
          <a:chExt cx="0" cy="0"/>
        </a:xfrm>
      </p:grpSpPr>
      <p:sp>
        <p:nvSpPr>
          <p:cNvPr id="2" name="Rectangle 1"/>
          <p:cNvSpPr/>
          <p:nvPr/>
        </p:nvSpPr>
        <p:spPr>
          <a:xfrm>
            <a:off x="4013200" y="186782"/>
            <a:ext cx="4241800" cy="11684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15000"/>
              </a:lnSpc>
              <a:spcAft>
                <a:spcPts val="1000"/>
              </a:spcAft>
            </a:pPr>
            <a:r>
              <a:rPr lang="fa-IR" sz="4000" b="1" dirty="0" smtClean="0">
                <a:solidFill>
                  <a:prstClr val="black"/>
                </a:solidFill>
                <a:latin typeface="Vazir" panose="020B0603030804020204" pitchFamily="34" charset="-78"/>
                <a:ea typeface="Calibri" panose="020F0502020204030204" pitchFamily="34" charset="0"/>
                <a:cs typeface="Vazir" panose="020B0603030804020204" pitchFamily="34" charset="-78"/>
              </a:rPr>
              <a:t>مشاهده </a:t>
            </a:r>
            <a:r>
              <a:rPr lang="en-US" sz="4000" b="1" dirty="0" smtClean="0">
                <a:solidFill>
                  <a:prstClr val="black"/>
                </a:solidFill>
                <a:latin typeface="Vazir" panose="020B0603030804020204" pitchFamily="34" charset="-78"/>
                <a:ea typeface="Calibri" panose="020F0502020204030204" pitchFamily="34" charset="0"/>
                <a:cs typeface="Vazir" panose="020B0603030804020204" pitchFamily="34" charset="-78"/>
              </a:rPr>
              <a:t>IF</a:t>
            </a:r>
            <a:r>
              <a:rPr lang="fa-IR" sz="4000" b="1" dirty="0" smtClean="0">
                <a:solidFill>
                  <a:prstClr val="black"/>
                </a:solidFill>
                <a:latin typeface="Vazir" panose="020B0603030804020204" pitchFamily="34" charset="-78"/>
                <a:ea typeface="Calibri" panose="020F0502020204030204" pitchFamily="34" charset="0"/>
                <a:cs typeface="Vazir" panose="020B0603030804020204" pitchFamily="34" charset="-78"/>
              </a:rPr>
              <a:t> مجلات</a:t>
            </a:r>
            <a:endParaRPr lang="en-US" sz="3600" dirty="0">
              <a:solidFill>
                <a:prstClr val="black"/>
              </a:solidFill>
              <a:latin typeface="Vazir" panose="020B0603030804020204" pitchFamily="34" charset="-78"/>
              <a:ea typeface="Calibri" panose="020F0502020204030204" pitchFamily="34" charset="0"/>
              <a:cs typeface="Vazir" panose="020B0603030804020204" pitchFamily="34" charset="-78"/>
            </a:endParaRPr>
          </a:p>
        </p:txBody>
      </p:sp>
      <p:sp>
        <p:nvSpPr>
          <p:cNvPr id="4" name="Rectangle 3"/>
          <p:cNvSpPr/>
          <p:nvPr/>
        </p:nvSpPr>
        <p:spPr>
          <a:xfrm>
            <a:off x="1473200" y="2212538"/>
            <a:ext cx="9588500" cy="400110"/>
          </a:xfrm>
          <a:prstGeom prst="rect">
            <a:avLst/>
          </a:prstGeom>
        </p:spPr>
        <p:txBody>
          <a:bodyPr wrap="square">
            <a:spAutoFit/>
          </a:bodyPr>
          <a:lstStyle/>
          <a:p>
            <a:pPr algn="ctr"/>
            <a:endParaRPr lang="fa-IR" sz="2000" dirty="0">
              <a:solidFill>
                <a:prstClr val="white"/>
              </a:solidFill>
              <a:latin typeface="Times New Roman" panose="02020603050405020304" pitchFamily="18" charset="0"/>
              <a:ea typeface="Calibri" panose="020F0502020204030204" pitchFamily="34" charset="0"/>
              <a:cs typeface="B Zar" panose="00000400000000000000" pitchFamily="2" charset="-78"/>
            </a:endParaRPr>
          </a:p>
        </p:txBody>
      </p:sp>
      <p:sp>
        <p:nvSpPr>
          <p:cNvPr id="5" name="Rectangle 4"/>
          <p:cNvSpPr/>
          <p:nvPr/>
        </p:nvSpPr>
        <p:spPr>
          <a:xfrm>
            <a:off x="1473200" y="1685382"/>
            <a:ext cx="10134600" cy="461665"/>
          </a:xfrm>
          <a:prstGeom prst="rect">
            <a:avLst/>
          </a:prstGeom>
        </p:spPr>
        <p:txBody>
          <a:bodyPr wrap="square">
            <a:spAutoFit/>
          </a:bodyPr>
          <a:lstStyle/>
          <a:p>
            <a:pPr algn="just"/>
            <a:endParaRPr lang="fa-IR" sz="2400" dirty="0">
              <a:solidFill>
                <a:prstClr val="white"/>
              </a:solidFill>
              <a:cs typeface="B Zar" panose="00000400000000000000" pitchFamily="2" charset="-78"/>
            </a:endParaRPr>
          </a:p>
        </p:txBody>
      </p:sp>
      <p:pic>
        <p:nvPicPr>
          <p:cNvPr id="3" name="Picture 2"/>
          <p:cNvPicPr>
            <a:picLocks noChangeAspect="1"/>
          </p:cNvPicPr>
          <p:nvPr/>
        </p:nvPicPr>
        <p:blipFill>
          <a:blip r:embed="rId2"/>
          <a:stretch>
            <a:fillRect/>
          </a:stretch>
        </p:blipFill>
        <p:spPr>
          <a:xfrm>
            <a:off x="3357562" y="1547812"/>
            <a:ext cx="5476875" cy="3762375"/>
          </a:xfrm>
          <a:prstGeom prst="rect">
            <a:avLst/>
          </a:prstGeom>
        </p:spPr>
      </p:pic>
      <p:sp>
        <p:nvSpPr>
          <p:cNvPr id="8" name="Down Arrow 7"/>
          <p:cNvSpPr/>
          <p:nvPr/>
        </p:nvSpPr>
        <p:spPr>
          <a:xfrm rot="16200000">
            <a:off x="6356350" y="3167667"/>
            <a:ext cx="571500" cy="1016000"/>
          </a:xfrm>
          <a:prstGeom prst="down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prstClr val="white"/>
              </a:solidFill>
            </a:endParaRPr>
          </a:p>
        </p:txBody>
      </p:sp>
    </p:spTree>
    <p:extLst>
      <p:ext uri="{BB962C8B-B14F-4D97-AF65-F5344CB8AC3E}">
        <p14:creationId xmlns:p14="http://schemas.microsoft.com/office/powerpoint/2010/main" val="3976906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TotalTime>
  <Words>556</Words>
  <Application>Microsoft Office PowerPoint</Application>
  <PresentationFormat>Widescreen</PresentationFormat>
  <Paragraphs>30</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B Zar</vt:lpstr>
      <vt:lpstr>Bookman Old Style</vt:lpstr>
      <vt:lpstr>Calibri</vt:lpstr>
      <vt:lpstr>IranNastaliq</vt:lpstr>
      <vt:lpstr>Rockwell</vt:lpstr>
      <vt:lpstr>Times New Roman</vt:lpstr>
      <vt:lpstr>Vazir</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WOS</dc:title>
  <dc:creator>moavenat</dc:creator>
  <cp:lastModifiedBy>moavenat</cp:lastModifiedBy>
  <cp:revision>34</cp:revision>
  <dcterms:created xsi:type="dcterms:W3CDTF">2022-11-07T05:46:25Z</dcterms:created>
  <dcterms:modified xsi:type="dcterms:W3CDTF">2023-12-04T05:44:15Z</dcterms:modified>
</cp:coreProperties>
</file>